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855EE1-72FE-48D7-A4A1-8E00EB481939}" v="1" dt="2021-05-07T21:52:00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Paula" userId="ea3b8808-58fe-4fde-bf79-dea1702d2ab3" providerId="ADAL" clId="{1CFDEEFE-F232-4D31-A8B2-61CDFC1DABCB}"/>
    <pc:docChg chg="undo custSel mod addSld delSld modSld sldOrd">
      <pc:chgData name="Hugo Paula" userId="ea3b8808-58fe-4fde-bf79-dea1702d2ab3" providerId="ADAL" clId="{1CFDEEFE-F232-4D31-A8B2-61CDFC1DABCB}" dt="2020-05-15T21:37:02.223" v="632" actId="2696"/>
      <pc:docMkLst>
        <pc:docMk/>
      </pc:docMkLst>
      <pc:sldChg chg="modSp">
        <pc:chgData name="Hugo Paula" userId="ea3b8808-58fe-4fde-bf79-dea1702d2ab3" providerId="ADAL" clId="{1CFDEEFE-F232-4D31-A8B2-61CDFC1DABCB}" dt="2020-05-08T21:04:19.188" v="11" actId="20577"/>
        <pc:sldMkLst>
          <pc:docMk/>
          <pc:sldMk cId="1300950052" sldId="256"/>
        </pc:sldMkLst>
        <pc:spChg chg="mod">
          <ac:chgData name="Hugo Paula" userId="ea3b8808-58fe-4fde-bf79-dea1702d2ab3" providerId="ADAL" clId="{1CFDEEFE-F232-4D31-A8B2-61CDFC1DABCB}" dt="2020-05-08T21:04:19.188" v="11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Sp delSp modSp add mod setBg">
        <pc:chgData name="Hugo Paula" userId="ea3b8808-58fe-4fde-bf79-dea1702d2ab3" providerId="ADAL" clId="{1CFDEEFE-F232-4D31-A8B2-61CDFC1DABCB}" dt="2020-05-08T21:34:56.885" v="403" actId="207"/>
        <pc:sldMkLst>
          <pc:docMk/>
          <pc:sldMk cId="1651709553" sldId="257"/>
        </pc:sldMkLst>
        <pc:spChg chg="mod">
          <ac:chgData name="Hugo Paula" userId="ea3b8808-58fe-4fde-bf79-dea1702d2ab3" providerId="ADAL" clId="{1CFDEEFE-F232-4D31-A8B2-61CDFC1DABCB}" dt="2020-05-08T21:28:07.923" v="367" actId="26606"/>
          <ac:spMkLst>
            <pc:docMk/>
            <pc:sldMk cId="1651709553" sldId="257"/>
            <ac:spMk id="2" creationId="{439ED156-BA9D-4ABA-A6C3-9E47EF968ED9}"/>
          </ac:spMkLst>
        </pc:spChg>
        <pc:spChg chg="add del mod">
          <ac:chgData name="Hugo Paula" userId="ea3b8808-58fe-4fde-bf79-dea1702d2ab3" providerId="ADAL" clId="{1CFDEEFE-F232-4D31-A8B2-61CDFC1DABCB}" dt="2020-05-08T21:28:07.923" v="367" actId="26606"/>
          <ac:spMkLst>
            <pc:docMk/>
            <pc:sldMk cId="1651709553" sldId="257"/>
            <ac:spMk id="3" creationId="{CE6C1F47-73F7-4441-8CA7-972EEE878EC6}"/>
          </ac:spMkLst>
        </pc:spChg>
        <pc:spChg chg="add del mod">
          <ac:chgData name="Hugo Paula" userId="ea3b8808-58fe-4fde-bf79-dea1702d2ab3" providerId="ADAL" clId="{1CFDEEFE-F232-4D31-A8B2-61CDFC1DABCB}" dt="2020-05-08T21:08:17.284" v="301"/>
          <ac:spMkLst>
            <pc:docMk/>
            <pc:sldMk cId="1651709553" sldId="257"/>
            <ac:spMk id="4" creationId="{A61E1C48-1CF4-4B04-9803-1CB56C914FA4}"/>
          </ac:spMkLst>
        </pc:spChg>
        <pc:spChg chg="add del mod">
          <ac:chgData name="Hugo Paula" userId="ea3b8808-58fe-4fde-bf79-dea1702d2ab3" providerId="ADAL" clId="{1CFDEEFE-F232-4D31-A8B2-61CDFC1DABCB}" dt="2020-05-08T21:08:17.284" v="301"/>
          <ac:spMkLst>
            <pc:docMk/>
            <pc:sldMk cId="1651709553" sldId="257"/>
            <ac:spMk id="5" creationId="{8A6CC014-97C3-4A17-9B65-CA47A27A3CA7}"/>
          </ac:spMkLst>
        </pc:spChg>
        <pc:spChg chg="add mod">
          <ac:chgData name="Hugo Paula" userId="ea3b8808-58fe-4fde-bf79-dea1702d2ab3" providerId="ADAL" clId="{1CFDEEFE-F232-4D31-A8B2-61CDFC1DABCB}" dt="2020-05-08T21:34:56.885" v="403" actId="207"/>
          <ac:spMkLst>
            <pc:docMk/>
            <pc:sldMk cId="1651709553" sldId="257"/>
            <ac:spMk id="9" creationId="{CE6C1F47-73F7-4441-8CA7-972EEE878EC6}"/>
          </ac:spMkLst>
        </pc:spChg>
        <pc:graphicFrameChg chg="add del">
          <ac:chgData name="Hugo Paula" userId="ea3b8808-58fe-4fde-bf79-dea1702d2ab3" providerId="ADAL" clId="{1CFDEEFE-F232-4D31-A8B2-61CDFC1DABCB}" dt="2020-05-08T21:28:07.917" v="366" actId="26606"/>
          <ac:graphicFrameMkLst>
            <pc:docMk/>
            <pc:sldMk cId="1651709553" sldId="257"/>
            <ac:graphicFrameMk id="6" creationId="{325E1048-F3A5-4C53-8CD3-C15AFB83F61A}"/>
          </ac:graphicFrameMkLst>
        </pc:graphicFrameChg>
        <pc:picChg chg="add mod modCrop">
          <ac:chgData name="Hugo Paula" userId="ea3b8808-58fe-4fde-bf79-dea1702d2ab3" providerId="ADAL" clId="{1CFDEEFE-F232-4D31-A8B2-61CDFC1DABCB}" dt="2020-05-08T21:31:18.619" v="383" actId="732"/>
          <ac:picMkLst>
            <pc:docMk/>
            <pc:sldMk cId="1651709553" sldId="257"/>
            <ac:picMk id="8" creationId="{C8011785-422B-4B66-8E86-86FCC7715A58}"/>
          </ac:picMkLst>
        </pc:picChg>
        <pc:picChg chg="add del mod">
          <ac:chgData name="Hugo Paula" userId="ea3b8808-58fe-4fde-bf79-dea1702d2ab3" providerId="ADAL" clId="{1CFDEEFE-F232-4D31-A8B2-61CDFC1DABCB}" dt="2020-05-08T21:32:48.206" v="392" actId="478"/>
          <ac:picMkLst>
            <pc:docMk/>
            <pc:sldMk cId="1651709553" sldId="257"/>
            <ac:picMk id="10" creationId="{5AEF3901-A606-4F73-86B6-42FE99EA6F06}"/>
          </ac:picMkLst>
        </pc:picChg>
        <pc:picChg chg="add del mod">
          <ac:chgData name="Hugo Paula" userId="ea3b8808-58fe-4fde-bf79-dea1702d2ab3" providerId="ADAL" clId="{1CFDEEFE-F232-4D31-A8B2-61CDFC1DABCB}" dt="2020-05-08T21:33:53.916" v="398" actId="931"/>
          <ac:picMkLst>
            <pc:docMk/>
            <pc:sldMk cId="1651709553" sldId="257"/>
            <ac:picMk id="12" creationId="{8492AC05-E37C-403D-84EE-FCBF6A782715}"/>
          </ac:picMkLst>
        </pc:picChg>
        <pc:picChg chg="add mod">
          <ac:chgData name="Hugo Paula" userId="ea3b8808-58fe-4fde-bf79-dea1702d2ab3" providerId="ADAL" clId="{1CFDEEFE-F232-4D31-A8B2-61CDFC1DABCB}" dt="2020-05-08T21:34:38.707" v="401" actId="1076"/>
          <ac:picMkLst>
            <pc:docMk/>
            <pc:sldMk cId="1651709553" sldId="257"/>
            <ac:picMk id="14" creationId="{5104E81B-B6F5-47F3-9899-4EBB2F28F033}"/>
          </ac:picMkLst>
        </pc:picChg>
      </pc:sldChg>
      <pc:sldChg chg="del">
        <pc:chgData name="Hugo Paula" userId="ea3b8808-58fe-4fde-bf79-dea1702d2ab3" providerId="ADAL" clId="{1CFDEEFE-F232-4D31-A8B2-61CDFC1DABCB}" dt="2020-05-08T21:04:27.470" v="12" actId="2696"/>
        <pc:sldMkLst>
          <pc:docMk/>
          <pc:sldMk cId="2229816697" sldId="257"/>
        </pc:sldMkLst>
      </pc:sldChg>
      <pc:sldChg chg="addSp delSp modSp add">
        <pc:chgData name="Hugo Paula" userId="ea3b8808-58fe-4fde-bf79-dea1702d2ab3" providerId="ADAL" clId="{1CFDEEFE-F232-4D31-A8B2-61CDFC1DABCB}" dt="2020-05-08T21:39:49.443" v="438" actId="1076"/>
        <pc:sldMkLst>
          <pc:docMk/>
          <pc:sldMk cId="305091697" sldId="258"/>
        </pc:sldMkLst>
        <pc:spChg chg="del">
          <ac:chgData name="Hugo Paula" userId="ea3b8808-58fe-4fde-bf79-dea1702d2ab3" providerId="ADAL" clId="{1CFDEEFE-F232-4D31-A8B2-61CDFC1DABCB}" dt="2020-05-08T21:37:23.571" v="407"/>
          <ac:spMkLst>
            <pc:docMk/>
            <pc:sldMk cId="305091697" sldId="258"/>
            <ac:spMk id="2" creationId="{5ABA0AC6-B4A6-4061-BB6A-DD6977B11D6B}"/>
          </ac:spMkLst>
        </pc:spChg>
        <pc:spChg chg="del">
          <ac:chgData name="Hugo Paula" userId="ea3b8808-58fe-4fde-bf79-dea1702d2ab3" providerId="ADAL" clId="{1CFDEEFE-F232-4D31-A8B2-61CDFC1DABCB}" dt="2020-05-08T21:37:23.571" v="407"/>
          <ac:spMkLst>
            <pc:docMk/>
            <pc:sldMk cId="305091697" sldId="258"/>
            <ac:spMk id="3" creationId="{61C74B77-A740-4674-8355-C3F31544E468}"/>
          </ac:spMkLst>
        </pc:spChg>
        <pc:spChg chg="add mod">
          <ac:chgData name="Hugo Paula" userId="ea3b8808-58fe-4fde-bf79-dea1702d2ab3" providerId="ADAL" clId="{1CFDEEFE-F232-4D31-A8B2-61CDFC1DABCB}" dt="2020-05-08T21:39:49.443" v="438" actId="1076"/>
          <ac:spMkLst>
            <pc:docMk/>
            <pc:sldMk cId="305091697" sldId="258"/>
            <ac:spMk id="5" creationId="{85334006-A9E2-4815-A080-CFD40F49B4E3}"/>
          </ac:spMkLst>
        </pc:spChg>
        <pc:picChg chg="add mod modCrop">
          <ac:chgData name="Hugo Paula" userId="ea3b8808-58fe-4fde-bf79-dea1702d2ab3" providerId="ADAL" clId="{1CFDEEFE-F232-4D31-A8B2-61CDFC1DABCB}" dt="2020-05-08T21:38:07.164" v="427" actId="1036"/>
          <ac:picMkLst>
            <pc:docMk/>
            <pc:sldMk cId="305091697" sldId="258"/>
            <ac:picMk id="4" creationId="{76C25EC9-F791-43B6-975B-DA273CC02A9F}"/>
          </ac:picMkLst>
        </pc:picChg>
      </pc:sldChg>
      <pc:sldChg chg="del">
        <pc:chgData name="Hugo Paula" userId="ea3b8808-58fe-4fde-bf79-dea1702d2ab3" providerId="ADAL" clId="{1CFDEEFE-F232-4D31-A8B2-61CDFC1DABCB}" dt="2020-05-08T21:04:27.472" v="13" actId="2696"/>
        <pc:sldMkLst>
          <pc:docMk/>
          <pc:sldMk cId="350072528" sldId="258"/>
        </pc:sldMkLst>
      </pc:sldChg>
      <pc:sldChg chg="del">
        <pc:chgData name="Hugo Paula" userId="ea3b8808-58fe-4fde-bf79-dea1702d2ab3" providerId="ADAL" clId="{1CFDEEFE-F232-4D31-A8B2-61CDFC1DABCB}" dt="2020-05-08T21:04:27.473" v="14" actId="2696"/>
        <pc:sldMkLst>
          <pc:docMk/>
          <pc:sldMk cId="998056632" sldId="259"/>
        </pc:sldMkLst>
      </pc:sldChg>
      <pc:sldChg chg="addSp modSp add">
        <pc:chgData name="Hugo Paula" userId="ea3b8808-58fe-4fde-bf79-dea1702d2ab3" providerId="ADAL" clId="{1CFDEEFE-F232-4D31-A8B2-61CDFC1DABCB}" dt="2020-05-08T21:40:18.916" v="445" actId="6549"/>
        <pc:sldMkLst>
          <pc:docMk/>
          <pc:sldMk cId="1889711616" sldId="259"/>
        </pc:sldMkLst>
        <pc:spChg chg="add mod">
          <ac:chgData name="Hugo Paula" userId="ea3b8808-58fe-4fde-bf79-dea1702d2ab3" providerId="ADAL" clId="{1CFDEEFE-F232-4D31-A8B2-61CDFC1DABCB}" dt="2020-05-08T21:40:18.916" v="445" actId="6549"/>
          <ac:spMkLst>
            <pc:docMk/>
            <pc:sldMk cId="1889711616" sldId="259"/>
            <ac:spMk id="3" creationId="{52846065-DEE1-4B07-937C-AF87E18213F7}"/>
          </ac:spMkLst>
        </pc:spChg>
        <pc:picChg chg="add mod">
          <ac:chgData name="Hugo Paula" userId="ea3b8808-58fe-4fde-bf79-dea1702d2ab3" providerId="ADAL" clId="{1CFDEEFE-F232-4D31-A8B2-61CDFC1DABCB}" dt="2020-05-08T21:39:17.539" v="433" actId="14100"/>
          <ac:picMkLst>
            <pc:docMk/>
            <pc:sldMk cId="1889711616" sldId="259"/>
            <ac:picMk id="2" creationId="{FB6DCFE8-9CB4-4400-8E38-E3B85D4FA205}"/>
          </ac:picMkLst>
        </pc:picChg>
      </pc:sldChg>
      <pc:sldChg chg="del">
        <pc:chgData name="Hugo Paula" userId="ea3b8808-58fe-4fde-bf79-dea1702d2ab3" providerId="ADAL" clId="{1CFDEEFE-F232-4D31-A8B2-61CDFC1DABCB}" dt="2020-05-08T21:04:27.474" v="15" actId="2696"/>
        <pc:sldMkLst>
          <pc:docMk/>
          <pc:sldMk cId="1999229014" sldId="260"/>
        </pc:sldMkLst>
      </pc:sldChg>
      <pc:sldChg chg="addSp delSp modSp add">
        <pc:chgData name="Hugo Paula" userId="ea3b8808-58fe-4fde-bf79-dea1702d2ab3" providerId="ADAL" clId="{1CFDEEFE-F232-4D31-A8B2-61CDFC1DABCB}" dt="2020-05-08T21:45:01.504" v="537"/>
        <pc:sldMkLst>
          <pc:docMk/>
          <pc:sldMk cId="2688481900" sldId="260"/>
        </pc:sldMkLst>
        <pc:spChg chg="add mod">
          <ac:chgData name="Hugo Paula" userId="ea3b8808-58fe-4fde-bf79-dea1702d2ab3" providerId="ADAL" clId="{1CFDEEFE-F232-4D31-A8B2-61CDFC1DABCB}" dt="2020-05-08T21:41:42.381" v="449" actId="20577"/>
          <ac:spMkLst>
            <pc:docMk/>
            <pc:sldMk cId="2688481900" sldId="260"/>
            <ac:spMk id="2" creationId="{54516795-5AA5-46B5-A01F-FD622340103F}"/>
          </ac:spMkLst>
        </pc:spChg>
        <pc:spChg chg="add mod">
          <ac:chgData name="Hugo Paula" userId="ea3b8808-58fe-4fde-bf79-dea1702d2ab3" providerId="ADAL" clId="{1CFDEEFE-F232-4D31-A8B2-61CDFC1DABCB}" dt="2020-05-08T21:45:01.504" v="537"/>
          <ac:spMkLst>
            <pc:docMk/>
            <pc:sldMk cId="2688481900" sldId="260"/>
            <ac:spMk id="3" creationId="{36F84F06-90DA-48E2-A8E1-CFFCD2694F22}"/>
          </ac:spMkLst>
        </pc:spChg>
        <pc:spChg chg="add mod">
          <ac:chgData name="Hugo Paula" userId="ea3b8808-58fe-4fde-bf79-dea1702d2ab3" providerId="ADAL" clId="{1CFDEEFE-F232-4D31-A8B2-61CDFC1DABCB}" dt="2020-05-08T21:42:09.500" v="455" actId="20577"/>
          <ac:spMkLst>
            <pc:docMk/>
            <pc:sldMk cId="2688481900" sldId="260"/>
            <ac:spMk id="4" creationId="{5866B71F-A1B7-4157-9979-20C883A6AB12}"/>
          </ac:spMkLst>
        </pc:spChg>
        <pc:spChg chg="add del mod">
          <ac:chgData name="Hugo Paula" userId="ea3b8808-58fe-4fde-bf79-dea1702d2ab3" providerId="ADAL" clId="{1CFDEEFE-F232-4D31-A8B2-61CDFC1DABCB}" dt="2020-05-08T21:42:15.092" v="456"/>
          <ac:spMkLst>
            <pc:docMk/>
            <pc:sldMk cId="2688481900" sldId="260"/>
            <ac:spMk id="5" creationId="{F00E90F5-9C0B-434F-BA73-4584697D8878}"/>
          </ac:spMkLst>
        </pc:spChg>
        <pc:spChg chg="add del mod">
          <ac:chgData name="Hugo Paula" userId="ea3b8808-58fe-4fde-bf79-dea1702d2ab3" providerId="ADAL" clId="{1CFDEEFE-F232-4D31-A8B2-61CDFC1DABCB}" dt="2020-05-08T21:42:15.092" v="456"/>
          <ac:spMkLst>
            <pc:docMk/>
            <pc:sldMk cId="2688481900" sldId="260"/>
            <ac:spMk id="6" creationId="{8CAD50DC-F993-425A-BEB5-01DF42F68D49}"/>
          </ac:spMkLst>
        </pc:spChg>
      </pc:sldChg>
      <pc:sldChg chg="addSp delSp modSp add mod setBg">
        <pc:chgData name="Hugo Paula" userId="ea3b8808-58fe-4fde-bf79-dea1702d2ab3" providerId="ADAL" clId="{1CFDEEFE-F232-4D31-A8B2-61CDFC1DABCB}" dt="2020-05-08T21:49:05.646" v="546" actId="1036"/>
        <pc:sldMkLst>
          <pc:docMk/>
          <pc:sldMk cId="674789163" sldId="261"/>
        </pc:sldMkLst>
        <pc:spChg chg="del">
          <ac:chgData name="Hugo Paula" userId="ea3b8808-58fe-4fde-bf79-dea1702d2ab3" providerId="ADAL" clId="{1CFDEEFE-F232-4D31-A8B2-61CDFC1DABCB}" dt="2020-05-08T21:47:56.933" v="540"/>
          <ac:spMkLst>
            <pc:docMk/>
            <pc:sldMk cId="674789163" sldId="261"/>
            <ac:spMk id="2" creationId="{D754D0BA-00C2-49C1-9269-BEA09A5EE942}"/>
          </ac:spMkLst>
        </pc:spChg>
        <pc:spChg chg="del">
          <ac:chgData name="Hugo Paula" userId="ea3b8808-58fe-4fde-bf79-dea1702d2ab3" providerId="ADAL" clId="{1CFDEEFE-F232-4D31-A8B2-61CDFC1DABCB}" dt="2020-05-08T21:47:56.933" v="540"/>
          <ac:spMkLst>
            <pc:docMk/>
            <pc:sldMk cId="674789163" sldId="261"/>
            <ac:spMk id="3" creationId="{0755A8E7-55C0-411E-B93A-5C1DA90CEB56}"/>
          </ac:spMkLst>
        </pc:spChg>
        <pc:spChg chg="add">
          <ac:chgData name="Hugo Paula" userId="ea3b8808-58fe-4fde-bf79-dea1702d2ab3" providerId="ADAL" clId="{1CFDEEFE-F232-4D31-A8B2-61CDFC1DABCB}" dt="2020-05-08T21:48:04.011" v="541" actId="26606"/>
          <ac:spMkLst>
            <pc:docMk/>
            <pc:sldMk cId="674789163" sldId="261"/>
            <ac:spMk id="9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49:05.646" v="546" actId="1036"/>
          <ac:picMkLst>
            <pc:docMk/>
            <pc:sldMk cId="674789163" sldId="261"/>
            <ac:picMk id="4" creationId="{0535EDEC-47D0-423E-A224-1FBC7C4C0C48}"/>
          </ac:picMkLst>
        </pc:picChg>
      </pc:sldChg>
      <pc:sldChg chg="del">
        <pc:chgData name="Hugo Paula" userId="ea3b8808-58fe-4fde-bf79-dea1702d2ab3" providerId="ADAL" clId="{1CFDEEFE-F232-4D31-A8B2-61CDFC1DABCB}" dt="2020-05-08T21:04:27.475" v="16" actId="2696"/>
        <pc:sldMkLst>
          <pc:docMk/>
          <pc:sldMk cId="1484901578" sldId="262"/>
        </pc:sldMkLst>
      </pc:sldChg>
      <pc:sldChg chg="addSp modSp add del mod setBg">
        <pc:chgData name="Hugo Paula" userId="ea3b8808-58fe-4fde-bf79-dea1702d2ab3" providerId="ADAL" clId="{1CFDEEFE-F232-4D31-A8B2-61CDFC1DABCB}" dt="2020-05-15T21:37:02.223" v="632" actId="2696"/>
        <pc:sldMkLst>
          <pc:docMk/>
          <pc:sldMk cId="1844488416" sldId="262"/>
        </pc:sldMkLst>
        <pc:spChg chg="add">
          <ac:chgData name="Hugo Paula" userId="ea3b8808-58fe-4fde-bf79-dea1702d2ab3" providerId="ADAL" clId="{1CFDEEFE-F232-4D31-A8B2-61CDFC1DABCB}" dt="2020-05-08T21:49:14.001" v="549" actId="26606"/>
          <ac:spMkLst>
            <pc:docMk/>
            <pc:sldMk cId="1844488416" sldId="262"/>
            <ac:spMk id="7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50:18.083" v="554" actId="1440"/>
          <ac:picMkLst>
            <pc:docMk/>
            <pc:sldMk cId="1844488416" sldId="262"/>
            <ac:picMk id="2" creationId="{E09EA3CA-81F2-484F-B528-049EB715E7DB}"/>
          </ac:picMkLst>
        </pc:picChg>
      </pc:sldChg>
      <pc:sldChg chg="addSp modSp add del mod setBg">
        <pc:chgData name="Hugo Paula" userId="ea3b8808-58fe-4fde-bf79-dea1702d2ab3" providerId="ADAL" clId="{1CFDEEFE-F232-4D31-A8B2-61CDFC1DABCB}" dt="2020-05-15T21:37:01.739" v="631" actId="2696"/>
        <pc:sldMkLst>
          <pc:docMk/>
          <pc:sldMk cId="1295353090" sldId="263"/>
        </pc:sldMkLst>
        <pc:spChg chg="add">
          <ac:chgData name="Hugo Paula" userId="ea3b8808-58fe-4fde-bf79-dea1702d2ab3" providerId="ADAL" clId="{1CFDEEFE-F232-4D31-A8B2-61CDFC1DABCB}" dt="2020-05-08T21:50:03.873" v="552" actId="26606"/>
          <ac:spMkLst>
            <pc:docMk/>
            <pc:sldMk cId="1295353090" sldId="263"/>
            <ac:spMk id="7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50:14.868" v="553" actId="1440"/>
          <ac:picMkLst>
            <pc:docMk/>
            <pc:sldMk cId="1295353090" sldId="263"/>
            <ac:picMk id="2" creationId="{5EE5664D-AE5D-4482-9780-297E1957D8F4}"/>
          </ac:picMkLst>
        </pc:picChg>
      </pc:sldChg>
      <pc:sldChg chg="del">
        <pc:chgData name="Hugo Paula" userId="ea3b8808-58fe-4fde-bf79-dea1702d2ab3" providerId="ADAL" clId="{1CFDEEFE-F232-4D31-A8B2-61CDFC1DABCB}" dt="2020-05-08T21:04:27.475" v="17" actId="2696"/>
        <pc:sldMkLst>
          <pc:docMk/>
          <pc:sldMk cId="3255236999" sldId="263"/>
        </pc:sldMkLst>
      </pc:sldChg>
      <pc:sldChg chg="addSp delSp modSp add mod ord setBg">
        <pc:chgData name="Hugo Paula" userId="ea3b8808-58fe-4fde-bf79-dea1702d2ab3" providerId="ADAL" clId="{1CFDEEFE-F232-4D31-A8B2-61CDFC1DABCB}" dt="2020-05-08T22:15:04.259" v="628" actId="14100"/>
        <pc:sldMkLst>
          <pc:docMk/>
          <pc:sldMk cId="3033660984" sldId="264"/>
        </pc:sldMkLst>
        <pc:spChg chg="add mod">
          <ac:chgData name="Hugo Paula" userId="ea3b8808-58fe-4fde-bf79-dea1702d2ab3" providerId="ADAL" clId="{1CFDEEFE-F232-4D31-A8B2-61CDFC1DABCB}" dt="2020-05-08T22:12:14.818" v="577" actId="1076"/>
          <ac:spMkLst>
            <pc:docMk/>
            <pc:sldMk cId="3033660984" sldId="264"/>
            <ac:spMk id="2" creationId="{46AFEF97-F8F8-4CB4-A2B5-9DAC2B25DBDA}"/>
          </ac:spMkLst>
        </pc:spChg>
        <pc:spChg chg="add del mod">
          <ac:chgData name="Hugo Paula" userId="ea3b8808-58fe-4fde-bf79-dea1702d2ab3" providerId="ADAL" clId="{1CFDEEFE-F232-4D31-A8B2-61CDFC1DABCB}" dt="2020-05-08T22:10:55.131" v="566" actId="478"/>
          <ac:spMkLst>
            <pc:docMk/>
            <pc:sldMk cId="3033660984" sldId="264"/>
            <ac:spMk id="3" creationId="{4BF6DF69-871D-4147-AA5F-8B97A87F4622}"/>
          </ac:spMkLst>
        </pc:spChg>
        <pc:spChg chg="add del">
          <ac:chgData name="Hugo Paula" userId="ea3b8808-58fe-4fde-bf79-dea1702d2ab3" providerId="ADAL" clId="{1CFDEEFE-F232-4D31-A8B2-61CDFC1DABCB}" dt="2020-05-08T22:13:59.962" v="583"/>
          <ac:spMkLst>
            <pc:docMk/>
            <pc:sldMk cId="3033660984" sldId="264"/>
            <ac:spMk id="6" creationId="{69E0D293-8D38-4194-9032-BD7CFEFB5BD0}"/>
          </ac:spMkLst>
        </pc:spChg>
        <pc:spChg chg="add mod">
          <ac:chgData name="Hugo Paula" userId="ea3b8808-58fe-4fde-bf79-dea1702d2ab3" providerId="ADAL" clId="{1CFDEEFE-F232-4D31-A8B2-61CDFC1DABCB}" dt="2020-05-08T22:15:04.259" v="628" actId="14100"/>
          <ac:spMkLst>
            <pc:docMk/>
            <pc:sldMk cId="3033660984" sldId="264"/>
            <ac:spMk id="7" creationId="{673A6AEF-6825-4C13-B763-35C1E7D648EA}"/>
          </ac:spMkLst>
        </pc:spChg>
        <pc:spChg chg="add del">
          <ac:chgData name="Hugo Paula" userId="ea3b8808-58fe-4fde-bf79-dea1702d2ab3" providerId="ADAL" clId="{1CFDEEFE-F232-4D31-A8B2-61CDFC1DABCB}" dt="2020-05-08T22:11:54.238" v="573" actId="26606"/>
          <ac:spMkLst>
            <pc:docMk/>
            <pc:sldMk cId="3033660984" sldId="264"/>
            <ac:spMk id="10" creationId="{823AC064-BC96-4F32-8AE1-B2FD38754823}"/>
          </ac:spMkLst>
        </pc:spChg>
        <pc:picChg chg="add mod ord">
          <ac:chgData name="Hugo Paula" userId="ea3b8808-58fe-4fde-bf79-dea1702d2ab3" providerId="ADAL" clId="{1CFDEEFE-F232-4D31-A8B2-61CDFC1DABCB}" dt="2020-05-08T22:14:49.987" v="623" actId="1076"/>
          <ac:picMkLst>
            <pc:docMk/>
            <pc:sldMk cId="3033660984" sldId="264"/>
            <ac:picMk id="4" creationId="{CD1912A4-605C-496B-8A51-10C7196FFAB0}"/>
          </ac:picMkLst>
        </pc:picChg>
        <pc:picChg chg="add mod ord">
          <ac:chgData name="Hugo Paula" userId="ea3b8808-58fe-4fde-bf79-dea1702d2ab3" providerId="ADAL" clId="{1CFDEEFE-F232-4D31-A8B2-61CDFC1DABCB}" dt="2020-05-08T22:12:28.347" v="581" actId="1440"/>
          <ac:picMkLst>
            <pc:docMk/>
            <pc:sldMk cId="3033660984" sldId="264"/>
            <ac:picMk id="5" creationId="{F4A61A5C-29C5-4196-A7E7-7A536D2F257E}"/>
          </ac:picMkLst>
        </pc:picChg>
        <pc:cxnChg chg="add del">
          <ac:chgData name="Hugo Paula" userId="ea3b8808-58fe-4fde-bf79-dea1702d2ab3" providerId="ADAL" clId="{1CFDEEFE-F232-4D31-A8B2-61CDFC1DABCB}" dt="2020-05-08T22:11:54.238" v="573" actId="26606"/>
          <ac:cxnSpMkLst>
            <pc:docMk/>
            <pc:sldMk cId="3033660984" sldId="264"/>
            <ac:cxnSpMk id="12" creationId="{7E7C77BC-7138-40B1-A15B-20F57A494629}"/>
          </ac:cxnSpMkLst>
        </pc:cxnChg>
        <pc:cxnChg chg="add del">
          <ac:chgData name="Hugo Paula" userId="ea3b8808-58fe-4fde-bf79-dea1702d2ab3" providerId="ADAL" clId="{1CFDEEFE-F232-4D31-A8B2-61CDFC1DABCB}" dt="2020-05-08T22:11:54.238" v="573" actId="26606"/>
          <ac:cxnSpMkLst>
            <pc:docMk/>
            <pc:sldMk cId="3033660984" sldId="264"/>
            <ac:cxnSpMk id="14" creationId="{DB146403-F3D6-484B-B2ED-97F9565D0370}"/>
          </ac:cxnSpMkLst>
        </pc:cxnChg>
      </pc:sldChg>
      <pc:sldChg chg="del">
        <pc:chgData name="Hugo Paula" userId="ea3b8808-58fe-4fde-bf79-dea1702d2ab3" providerId="ADAL" clId="{1CFDEEFE-F232-4D31-A8B2-61CDFC1DABCB}" dt="2020-05-08T21:04:27.477" v="18" actId="2696"/>
        <pc:sldMkLst>
          <pc:docMk/>
          <pc:sldMk cId="1969108035" sldId="265"/>
        </pc:sldMkLst>
      </pc:sldChg>
      <pc:sldChg chg="del">
        <pc:chgData name="Hugo Paula" userId="ea3b8808-58fe-4fde-bf79-dea1702d2ab3" providerId="ADAL" clId="{1CFDEEFE-F232-4D31-A8B2-61CDFC1DABCB}" dt="2020-05-08T21:04:27.477" v="19" actId="2696"/>
        <pc:sldMkLst>
          <pc:docMk/>
          <pc:sldMk cId="430647495" sldId="266"/>
        </pc:sldMkLst>
      </pc:sldChg>
      <pc:sldChg chg="del">
        <pc:chgData name="Hugo Paula" userId="ea3b8808-58fe-4fde-bf79-dea1702d2ab3" providerId="ADAL" clId="{1CFDEEFE-F232-4D31-A8B2-61CDFC1DABCB}" dt="2020-05-08T21:04:27.479" v="20" actId="2696"/>
        <pc:sldMkLst>
          <pc:docMk/>
          <pc:sldMk cId="200132653" sldId="267"/>
        </pc:sldMkLst>
      </pc:sldChg>
      <pc:sldChg chg="del">
        <pc:chgData name="Hugo Paula" userId="ea3b8808-58fe-4fde-bf79-dea1702d2ab3" providerId="ADAL" clId="{1CFDEEFE-F232-4D31-A8B2-61CDFC1DABCB}" dt="2020-05-08T21:04:27.480" v="21" actId="2696"/>
        <pc:sldMkLst>
          <pc:docMk/>
          <pc:sldMk cId="22703028" sldId="268"/>
        </pc:sldMkLst>
      </pc:sldChg>
      <pc:sldChg chg="del">
        <pc:chgData name="Hugo Paula" userId="ea3b8808-58fe-4fde-bf79-dea1702d2ab3" providerId="ADAL" clId="{1CFDEEFE-F232-4D31-A8B2-61CDFC1DABCB}" dt="2020-05-08T21:04:27.481" v="22" actId="2696"/>
        <pc:sldMkLst>
          <pc:docMk/>
          <pc:sldMk cId="2329847041" sldId="269"/>
        </pc:sldMkLst>
      </pc:sldChg>
    </pc:docChg>
  </pc:docChgLst>
  <pc:docChgLst>
    <pc:chgData name="Hugo" userId="ea3b8808-58fe-4fde-bf79-dea1702d2ab3" providerId="ADAL" clId="{3EE0D0C2-0E2F-4AFC-B886-F8EB215B7BBD}"/>
    <pc:docChg chg="undo redo custSel addSld delSld modSld">
      <pc:chgData name="Hugo" userId="ea3b8808-58fe-4fde-bf79-dea1702d2ab3" providerId="ADAL" clId="{3EE0D0C2-0E2F-4AFC-B886-F8EB215B7BBD}" dt="2020-02-11T13:26:10.849" v="191"/>
      <pc:docMkLst>
        <pc:docMk/>
      </pc:docMkLst>
      <pc:sldChg chg="modSp">
        <pc:chgData name="Hugo" userId="ea3b8808-58fe-4fde-bf79-dea1702d2ab3" providerId="ADAL" clId="{3EE0D0C2-0E2F-4AFC-B886-F8EB215B7BBD}" dt="2020-02-11T13:18:49.660" v="11" actId="20577"/>
        <pc:sldMkLst>
          <pc:docMk/>
          <pc:sldMk cId="1300950052" sldId="256"/>
        </pc:sldMkLst>
        <pc:spChg chg="mod">
          <ac:chgData name="Hugo" userId="ea3b8808-58fe-4fde-bf79-dea1702d2ab3" providerId="ADAL" clId="{3EE0D0C2-0E2F-4AFC-B886-F8EB215B7BBD}" dt="2020-02-11T13:18:49.660" v="11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 add">
        <pc:chgData name="Hugo" userId="ea3b8808-58fe-4fde-bf79-dea1702d2ab3" providerId="ADAL" clId="{3EE0D0C2-0E2F-4AFC-B886-F8EB215B7BBD}" dt="2020-02-11T13:25:38.170" v="190" actId="20577"/>
        <pc:sldMkLst>
          <pc:docMk/>
          <pc:sldMk cId="2626842338" sldId="257"/>
        </pc:sldMkLst>
        <pc:spChg chg="mod">
          <ac:chgData name="Hugo" userId="ea3b8808-58fe-4fde-bf79-dea1702d2ab3" providerId="ADAL" clId="{3EE0D0C2-0E2F-4AFC-B886-F8EB215B7BBD}" dt="2020-02-11T13:21:16.231" v="72" actId="114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" userId="ea3b8808-58fe-4fde-bf79-dea1702d2ab3" providerId="ADAL" clId="{3EE0D0C2-0E2F-4AFC-B886-F8EB215B7BBD}" dt="2020-02-11T13:25:38.170" v="190" actId="20577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719368456" sldId="257"/>
        </pc:sldMkLst>
      </pc:sldChg>
      <pc:sldChg chg="modSp add">
        <pc:chgData name="Hugo" userId="ea3b8808-58fe-4fde-bf79-dea1702d2ab3" providerId="ADAL" clId="{3EE0D0C2-0E2F-4AFC-B886-F8EB215B7BBD}" dt="2020-02-11T13:26:10.849" v="191"/>
        <pc:sldMkLst>
          <pc:docMk/>
          <pc:sldMk cId="373583650" sldId="258"/>
        </pc:sldMkLst>
        <pc:spChg chg="mod">
          <ac:chgData name="Hugo" userId="ea3b8808-58fe-4fde-bf79-dea1702d2ab3" providerId="ADAL" clId="{3EE0D0C2-0E2F-4AFC-B886-F8EB215B7BBD}" dt="2020-02-11T13:26:10.849" v="191"/>
          <ac:spMkLst>
            <pc:docMk/>
            <pc:sldMk cId="373583650" sldId="258"/>
            <ac:spMk id="2" creationId="{1E580C19-670A-4DB8-A667-CD7EB8BD99F2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418469430" sldId="258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1008540925" sldId="259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707563116" sldId="260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85556491" sldId="261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2003866016" sldId="262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4051408454" sldId="263"/>
        </pc:sldMkLst>
      </pc:sldChg>
      <pc:sldChg chg="del">
        <pc:chgData name="Hugo" userId="ea3b8808-58fe-4fde-bf79-dea1702d2ab3" providerId="ADAL" clId="{3EE0D0C2-0E2F-4AFC-B886-F8EB215B7BBD}" dt="2020-02-11T13:19:22.302" v="14" actId="47"/>
        <pc:sldMkLst>
          <pc:docMk/>
          <pc:sldMk cId="4044372160" sldId="264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969744564" sldId="265"/>
        </pc:sldMkLst>
      </pc:sldChg>
    </pc:docChg>
  </pc:docChgLst>
  <pc:docChgLst>
    <pc:chgData name="Hugo Bastos De Paula" userId="ea3b8808-58fe-4fde-bf79-dea1702d2ab3" providerId="ADAL" clId="{64EC5E40-8BB5-4320-902C-16E2C649128C}"/>
    <pc:docChg chg="undo custSel mod addSld delSld modSld">
      <pc:chgData name="Hugo Bastos De Paula" userId="ea3b8808-58fe-4fde-bf79-dea1702d2ab3" providerId="ADAL" clId="{64EC5E40-8BB5-4320-902C-16E2C649128C}" dt="2020-02-06T10:36:41.904" v="791" actId="6549"/>
      <pc:docMkLst>
        <pc:docMk/>
      </pc:docMkLst>
      <pc:sldChg chg="modSp">
        <pc:chgData name="Hugo Bastos De Paula" userId="ea3b8808-58fe-4fde-bf79-dea1702d2ab3" providerId="ADAL" clId="{64EC5E40-8BB5-4320-902C-16E2C649128C}" dt="2020-02-04T11:03:58.930" v="23" actId="20577"/>
        <pc:sldMkLst>
          <pc:docMk/>
          <pc:sldMk cId="1300950052" sldId="256"/>
        </pc:sldMkLst>
        <pc:spChg chg="mod">
          <ac:chgData name="Hugo Bastos De Paula" userId="ea3b8808-58fe-4fde-bf79-dea1702d2ab3" providerId="ADAL" clId="{64EC5E40-8BB5-4320-902C-16E2C649128C}" dt="2020-02-04T11:03:58.930" v="23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 del">
        <pc:chgData name="Hugo Bastos De Paula" userId="ea3b8808-58fe-4fde-bf79-dea1702d2ab3" providerId="ADAL" clId="{64EC5E40-8BB5-4320-902C-16E2C649128C}" dt="2020-02-04T11:05:15.924" v="27" actId="47"/>
        <pc:sldMkLst>
          <pc:docMk/>
          <pc:sldMk cId="2345506383" sldId="257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491934599" sldId="257"/>
        </pc:sldMkLst>
      </pc:sldChg>
      <pc:sldChg chg="addSp delSp modSp add mod setBg setClrOvrMap chgLayout">
        <pc:chgData name="Hugo Bastos De Paula" userId="ea3b8808-58fe-4fde-bf79-dea1702d2ab3" providerId="ADAL" clId="{64EC5E40-8BB5-4320-902C-16E2C649128C}" dt="2020-02-04T13:25:20.122" v="624" actId="403"/>
        <pc:sldMkLst>
          <pc:docMk/>
          <pc:sldMk cId="3719368456" sldId="257"/>
        </pc:sldMkLst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2" creationId="{23599EF9-A294-4C90-A67B-F1868738B098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3" creationId="{CE3048B6-8C6C-4A47-B9E2-03ABAC91FD05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4" creationId="{F96BF263-C035-45EA-AC80-2783FB46DD35}"/>
          </ac:spMkLst>
        </pc:spChg>
        <pc:spChg chg="add del mod">
          <ac:chgData name="Hugo Bastos De Paula" userId="ea3b8808-58fe-4fde-bf79-dea1702d2ab3" providerId="ADAL" clId="{64EC5E40-8BB5-4320-902C-16E2C649128C}" dt="2020-02-04T13:15:38.941" v="532"/>
          <ac:spMkLst>
            <pc:docMk/>
            <pc:sldMk cId="3719368456" sldId="257"/>
            <ac:spMk id="5" creationId="{48017E56-8FF7-4493-9973-E87FF94C529F}"/>
          </ac:spMkLst>
        </pc:spChg>
        <pc:spChg chg="add del">
          <ac:chgData name="Hugo Bastos De Paula" userId="ea3b8808-58fe-4fde-bf79-dea1702d2ab3" providerId="ADAL" clId="{64EC5E40-8BB5-4320-902C-16E2C649128C}" dt="2020-02-04T13:15:56.626" v="536" actId="26606"/>
          <ac:spMkLst>
            <pc:docMk/>
            <pc:sldMk cId="3719368456" sldId="257"/>
            <ac:spMk id="72" creationId="{867D4867-5BA7-4462-B2F6-A23F4A622AA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76" creationId="{73ED6512-6858-4552-B699-9A97FE9A4EA2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1" creationId="{92468898-5A6E-4D55-85EC-308E785EE06C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3" creationId="{3E23A947-2D45-4208-AE2B-64948C87A3EB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5" creationId="{E5BBB0F9-6A59-4D02-A9C7-A2D6516684CE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147" creationId="{2A865FE3-5FC9-4049-87CF-30019C46C0F5}"/>
          </ac:spMkLst>
        </pc:spChg>
        <pc:spChg chg="mod or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4" creationId="{D53DF61A-C1FD-4D79-ACB5-4C47D8C18888}"/>
          </ac:spMkLst>
        </pc:spChg>
        <pc:spChg chg="mod ord">
          <ac:chgData name="Hugo Bastos De Paula" userId="ea3b8808-58fe-4fde-bf79-dea1702d2ab3" providerId="ADAL" clId="{64EC5E40-8BB5-4320-902C-16E2C649128C}" dt="2020-02-04T13:25:20.122" v="624" actId="403"/>
          <ac:spMkLst>
            <pc:docMk/>
            <pc:sldMk cId="3719368456" sldId="257"/>
            <ac:spMk id="3075" creationId="{DD4281FC-A506-445E-B2CA-56401A9FD938}"/>
          </ac:spMkLst>
        </pc:spChg>
        <pc:spChg chg="add del">
          <ac:chgData name="Hugo Bastos De Paula" userId="ea3b8808-58fe-4fde-bf79-dea1702d2ab3" providerId="ADAL" clId="{64EC5E40-8BB5-4320-902C-16E2C649128C}" dt="2020-02-04T13:15:58.894" v="538" actId="26606"/>
          <ac:spMkLst>
            <pc:docMk/>
            <pc:sldMk cId="3719368456" sldId="257"/>
            <ac:spMk id="3077" creationId="{B0792D4F-247E-46FE-85FC-881DEFA41D94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9" creationId="{4038CB10-1F5C-4D54-9DF7-12586DE5B00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0" creationId="{36D30126-6314-4A93-B27E-5C66CF781924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2" creationId="{2C9A9DA9-7DC8-488B-A882-123947B0F3D9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3" creationId="{57F6BDD4-E066-4008-8011-6CC31AEB4556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4" creationId="{2711A8FB-68FC-45FC-B01E-38F809E2D439}"/>
          </ac:spMkLst>
        </pc:spChg>
        <pc:picChg chg="add del">
          <ac:chgData name="Hugo Bastos De Paula" userId="ea3b8808-58fe-4fde-bf79-dea1702d2ab3" providerId="ADAL" clId="{64EC5E40-8BB5-4320-902C-16E2C649128C}" dt="2020-02-04T13:13:59.889" v="526"/>
          <ac:picMkLst>
            <pc:docMk/>
            <pc:sldMk cId="3719368456" sldId="257"/>
            <ac:picMk id="2" creationId="{6D4DB825-C61C-4DD3-8979-DAA65619C267}"/>
          </ac:picMkLst>
        </pc:picChg>
        <pc:picChg chg="add del mod">
          <ac:chgData name="Hugo Bastos De Paula" userId="ea3b8808-58fe-4fde-bf79-dea1702d2ab3" providerId="ADAL" clId="{64EC5E40-8BB5-4320-902C-16E2C649128C}" dt="2020-02-04T13:15:35.579" v="531" actId="21"/>
          <ac:picMkLst>
            <pc:docMk/>
            <pc:sldMk cId="3719368456" sldId="257"/>
            <ac:picMk id="4" creationId="{022341C0-D70E-43A4-8AB3-7A46B3FCAF68}"/>
          </ac:picMkLst>
        </pc:picChg>
        <pc:picChg chg="add mod ord">
          <ac:chgData name="Hugo Bastos De Paula" userId="ea3b8808-58fe-4fde-bf79-dea1702d2ab3" providerId="ADAL" clId="{64EC5E40-8BB5-4320-902C-16E2C649128C}" dt="2020-02-04T13:16:42.980" v="553" actId="26606"/>
          <ac:picMkLst>
            <pc:docMk/>
            <pc:sldMk cId="3719368456" sldId="257"/>
            <ac:picMk id="9" creationId="{CD9B24B2-0464-4E11-A8DB-41B5CB400F62}"/>
          </ac:picMkLst>
        </pc:picChg>
        <pc:picChg chg="del mod ord">
          <ac:chgData name="Hugo Bastos De Paula" userId="ea3b8808-58fe-4fde-bf79-dea1702d2ab3" providerId="ADAL" clId="{64EC5E40-8BB5-4320-902C-16E2C649128C}" dt="2020-02-04T13:15:33.199" v="530" actId="478"/>
          <ac:picMkLst>
            <pc:docMk/>
            <pc:sldMk cId="3719368456" sldId="257"/>
            <ac:picMk id="3076" creationId="{8386E5D6-9C05-4C9B-AD16-A7EF69CF1509}"/>
          </ac:picMkLst>
        </pc:picChg>
        <pc:cxnChg chg="add del">
          <ac:chgData name="Hugo Bastos De Paula" userId="ea3b8808-58fe-4fde-bf79-dea1702d2ab3" providerId="ADAL" clId="{64EC5E40-8BB5-4320-902C-16E2C649128C}" dt="2020-02-04T13:15:58.894" v="538" actId="26606"/>
          <ac:cxnSpMkLst>
            <pc:docMk/>
            <pc:sldMk cId="3719368456" sldId="257"/>
            <ac:cxnSpMk id="74" creationId="{CE272F12-AF86-441A-BC1B-C014BBBF85B5}"/>
          </ac:cxnSpMkLst>
        </pc:cxnChg>
      </pc:sldChg>
      <pc:sldChg chg="addSp delSp modSp add mod chgLayout">
        <pc:chgData name="Hugo Bastos De Paula" userId="ea3b8808-58fe-4fde-bf79-dea1702d2ab3" providerId="ADAL" clId="{64EC5E40-8BB5-4320-902C-16E2C649128C}" dt="2020-02-04T13:24:37.245" v="613" actId="108"/>
        <pc:sldMkLst>
          <pc:docMk/>
          <pc:sldMk cId="418469430" sldId="258"/>
        </pc:sldMkLst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2" creationId="{39D5CE73-5357-47D0-9E03-6E5D1716ABA7}"/>
          </ac:spMkLst>
        </pc:spChg>
        <pc:spChg chg="add del mod">
          <ac:chgData name="Hugo Bastos De Paula" userId="ea3b8808-58fe-4fde-bf79-dea1702d2ab3" providerId="ADAL" clId="{64EC5E40-8BB5-4320-902C-16E2C649128C}" dt="2020-02-04T13:16:57.643" v="555"/>
          <ac:spMkLst>
            <pc:docMk/>
            <pc:sldMk cId="418469430" sldId="258"/>
            <ac:spMk id="2" creationId="{84EC68E0-0DA3-4685-A0D8-BF1A22EBB545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3" creationId="{5E1EB75C-4281-478F-AADA-9479FE98621B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" creationId="{7CEF6415-B457-4647-B0B6-09F2F4FDA43B}"/>
          </ac:spMkLst>
        </pc:spChg>
        <pc:spChg chg="mod or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098" creationId="{49360DB1-222B-4371-94B5-3C9F4B323800}"/>
          </ac:spMkLst>
        </pc:spChg>
        <pc:spChg chg="mod ord">
          <ac:chgData name="Hugo Bastos De Paula" userId="ea3b8808-58fe-4fde-bf79-dea1702d2ab3" providerId="ADAL" clId="{64EC5E40-8BB5-4320-902C-16E2C649128C}" dt="2020-02-04T13:24:37.245" v="613" actId="108"/>
          <ac:spMkLst>
            <pc:docMk/>
            <pc:sldMk cId="418469430" sldId="258"/>
            <ac:spMk id="4099" creationId="{F8B6654F-AC80-4D3E-BB01-B8A7B370BA29}"/>
          </ac:spMkLst>
        </pc:spChg>
        <pc:picChg chg="del mod ord">
          <ac:chgData name="Hugo Bastos De Paula" userId="ea3b8808-58fe-4fde-bf79-dea1702d2ab3" providerId="ADAL" clId="{64EC5E40-8BB5-4320-902C-16E2C649128C}" dt="2020-02-04T13:16:53.490" v="554" actId="478"/>
          <ac:picMkLst>
            <pc:docMk/>
            <pc:sldMk cId="418469430" sldId="258"/>
            <ac:picMk id="4100" creationId="{29C93BE5-3F42-40E6-A302-9CEB6088724B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665930106" sldId="258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26:06.012" v="628" actId="313"/>
        <pc:sldMkLst>
          <pc:docMk/>
          <pc:sldMk cId="1008540925" sldId="259"/>
        </pc:sldMkLst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2" creationId="{A19A8EE7-DE45-49A1-A5D3-9818C50E2E93}"/>
          </ac:spMkLst>
        </pc:spChg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3" creationId="{09D16D0E-ACAD-4E0E-917E-E44C3A2F7144}"/>
          </ac:spMkLst>
        </pc:spChg>
        <pc:spChg chg="mod ord">
          <ac:chgData name="Hugo Bastos De Paula" userId="ea3b8808-58fe-4fde-bf79-dea1702d2ab3" providerId="ADAL" clId="{64EC5E40-8BB5-4320-902C-16E2C649128C}" dt="2020-02-04T13:23:58.430" v="604" actId="20577"/>
          <ac:spMkLst>
            <pc:docMk/>
            <pc:sldMk cId="1008540925" sldId="259"/>
            <ac:spMk id="5122" creationId="{DDD69306-529E-41D8-8B50-109DCBD2443D}"/>
          </ac:spMkLst>
        </pc:spChg>
        <pc:spChg chg="mod ord">
          <ac:chgData name="Hugo Bastos De Paula" userId="ea3b8808-58fe-4fde-bf79-dea1702d2ab3" providerId="ADAL" clId="{64EC5E40-8BB5-4320-902C-16E2C649128C}" dt="2020-02-04T13:26:06.012" v="628" actId="313"/>
          <ac:spMkLst>
            <pc:docMk/>
            <pc:sldMk cId="1008540925" sldId="259"/>
            <ac:spMk id="5123" creationId="{C955F144-3173-4C55-8A4E-1ED1EF601E4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45231288" sldId="259"/>
        </pc:sldMkLst>
      </pc:sldChg>
      <pc:sldChg chg="delSp add">
        <pc:chgData name="Hugo Bastos De Paula" userId="ea3b8808-58fe-4fde-bf79-dea1702d2ab3" providerId="ADAL" clId="{64EC5E40-8BB5-4320-902C-16E2C649128C}" dt="2020-02-04T11:05:19.398" v="28" actId="478"/>
        <pc:sldMkLst>
          <pc:docMk/>
          <pc:sldMk cId="649663368" sldId="260"/>
        </pc:sldMkLst>
        <pc:spChg chg="del">
          <ac:chgData name="Hugo Bastos De Paula" userId="ea3b8808-58fe-4fde-bf79-dea1702d2ab3" providerId="ADAL" clId="{64EC5E40-8BB5-4320-902C-16E2C649128C}" dt="2020-02-04T11:05:19.398" v="28" actId="478"/>
          <ac:spMkLst>
            <pc:docMk/>
            <pc:sldMk cId="649663368" sldId="260"/>
            <ac:spMk id="7" creationId="{6B4238FA-BB02-4477-B4BF-7F4A2171549E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4147951829" sldId="260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17.597" v="82" actId="1076"/>
        <pc:sldMkLst>
          <pc:docMk/>
          <pc:sldMk cId="1153408665" sldId="261"/>
        </pc:sldMkLst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2" creationId="{FE71F8E4-1660-46F9-AEEE-C98472574FB8}"/>
          </ac:spMkLst>
        </pc:spChg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3" creationId="{119B1ABF-B417-4685-A6F9-B3151784D8D6}"/>
          </ac:spMkLst>
        </pc:spChg>
        <pc:spChg chg="add mod">
          <ac:chgData name="Hugo Bastos De Paula" userId="ea3b8808-58fe-4fde-bf79-dea1702d2ab3" providerId="ADAL" clId="{64EC5E40-8BB5-4320-902C-16E2C649128C}" dt="2020-02-04T11:11:17.597" v="82" actId="1076"/>
          <ac:spMkLst>
            <pc:docMk/>
            <pc:sldMk cId="1153408665" sldId="261"/>
            <ac:spMk id="8" creationId="{4CFC47C1-D9D9-4347-99DF-8B524C43B6D3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2" creationId="{32BC26D8-82FB-445E-AA49-62A77D7C1EE0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4" creationId="{CB44330D-EA18-4254-AA95-EB49948539B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6" creationId="{29FDB030-9B49-4CED-8CCD-4D99382388AC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7" creationId="{F3060C83-F051-4F0E-ABAD-AA0DFC48B21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8" creationId="{3783CA14-24A1-485C-8B30-D6A5D87987AD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9" creationId="{83C98ABE-055B-441F-B07E-44F97F083C3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0" creationId="{9A97C86A-04D6-40F7-AE84-31AB43E6A846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2" creationId="{FF9F2414-84E8-453E-B1F3-389FDE8192D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4" creationId="{3ECA69A1-7536-43AC-85EF-C7106179F5ED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6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7" creationId="{CB44330D-EA18-4254-AA95-EB49948539B8}"/>
          </ac:spMkLst>
        </pc:spChg>
        <pc:picChg chg="add del mod">
          <ac:chgData name="Hugo Bastos De Paula" userId="ea3b8808-58fe-4fde-bf79-dea1702d2ab3" providerId="ADAL" clId="{64EC5E40-8BB5-4320-902C-16E2C649128C}" dt="2020-02-04T11:06:05.772" v="37" actId="478"/>
          <ac:picMkLst>
            <pc:docMk/>
            <pc:sldMk cId="1153408665" sldId="261"/>
            <ac:picMk id="5" creationId="{D039B72E-14CC-416B-8FBD-B211566BA3CA}"/>
          </ac:picMkLst>
        </pc:picChg>
        <pc:picChg chg="add mod">
          <ac:chgData name="Hugo Bastos De Paula" userId="ea3b8808-58fe-4fde-bf79-dea1702d2ab3" providerId="ADAL" clId="{64EC5E40-8BB5-4320-902C-16E2C649128C}" dt="2020-02-04T11:06:37.100" v="48" actId="26606"/>
          <ac:picMkLst>
            <pc:docMk/>
            <pc:sldMk cId="1153408665" sldId="261"/>
            <ac:picMk id="7" creationId="{F05BE08A-A178-4C32-A992-7F5D2D2698B1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1652398062" sldId="261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721748103" sldId="262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1.846" v="83"/>
        <pc:sldMkLst>
          <pc:docMk/>
          <pc:sldMk cId="2486841636" sldId="262"/>
        </pc:sldMkLst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2" creationId="{65B37555-46A9-4672-B9BA-03D2E04D07F3}"/>
          </ac:spMkLst>
        </pc:spChg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3" creationId="{EFA7455B-0226-4EBA-A7D6-FCA5BDA8467A}"/>
          </ac:spMkLst>
        </pc:spChg>
        <pc:spChg chg="add">
          <ac:chgData name="Hugo Bastos De Paula" userId="ea3b8808-58fe-4fde-bf79-dea1702d2ab3" providerId="ADAL" clId="{64EC5E40-8BB5-4320-902C-16E2C649128C}" dt="2020-02-04T11:11:21.846" v="83"/>
          <ac:spMkLst>
            <pc:docMk/>
            <pc:sldMk cId="2486841636" sldId="262"/>
            <ac:spMk id="8" creationId="{F6AED6D8-8DF1-4451-9D6C-048AC4265DB8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6:53.609" v="53" actId="26606"/>
          <ac:picMkLst>
            <pc:docMk/>
            <pc:sldMk cId="2486841636" sldId="262"/>
            <ac:picMk id="5" creationId="{8B7D34DF-39B3-4C3C-97BC-E5972DF34B9F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34346411" sldId="263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3.049" v="84"/>
        <pc:sldMkLst>
          <pc:docMk/>
          <pc:sldMk cId="2706184083" sldId="263"/>
        </pc:sldMkLst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2" creationId="{14C75367-112F-464C-B272-F47E3D784071}"/>
          </ac:spMkLst>
        </pc:spChg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3" creationId="{C2E76556-EAA2-4D7F-9235-380E1A887181}"/>
          </ac:spMkLst>
        </pc:spChg>
        <pc:spChg chg="add">
          <ac:chgData name="Hugo Bastos De Paula" userId="ea3b8808-58fe-4fde-bf79-dea1702d2ab3" providerId="ADAL" clId="{64EC5E40-8BB5-4320-902C-16E2C649128C}" dt="2020-02-04T11:11:23.049" v="84"/>
          <ac:spMkLst>
            <pc:docMk/>
            <pc:sldMk cId="2706184083" sldId="263"/>
            <ac:spMk id="8" creationId="{1F3D1023-5016-437C-BAC2-ECF5EBB8A84B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03.884" v="58" actId="26606"/>
          <ac:picMkLst>
            <pc:docMk/>
            <pc:sldMk cId="2706184083" sldId="263"/>
            <ac:picMk id="5" creationId="{26DC4557-F3A9-4C01-8DA2-7559EE8C148F}"/>
          </ac:picMkLst>
        </pc:picChg>
      </pc:sldChg>
      <pc:sldChg chg="addSp delSp modSp add mod setBg chgLayout">
        <pc:chgData name="Hugo Bastos De Paula" userId="ea3b8808-58fe-4fde-bf79-dea1702d2ab3" providerId="ADAL" clId="{64EC5E40-8BB5-4320-902C-16E2C649128C}" dt="2020-02-04T11:11:24.268" v="85"/>
        <pc:sldMkLst>
          <pc:docMk/>
          <pc:sldMk cId="1902884617" sldId="264"/>
        </pc:sldMkLst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2" creationId="{49758855-E222-4C72-BD4A-9F914E98E631}"/>
          </ac:spMkLst>
        </pc:spChg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3" creationId="{D84310F6-33C5-41B5-A1A6-7B9E01CC6DB7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4" creationId="{087BFD40-4552-4D6C-A3E9-3A885B6D1BFD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5" creationId="{473D18EF-8643-4229-A23A-3842B22CB9CF}"/>
          </ac:spMkLst>
        </pc:spChg>
        <pc:spChg chg="add">
          <ac:chgData name="Hugo Bastos De Paula" userId="ea3b8808-58fe-4fde-bf79-dea1702d2ab3" providerId="ADAL" clId="{64EC5E40-8BB5-4320-902C-16E2C649128C}" dt="2020-02-04T11:11:24.268" v="85"/>
          <ac:spMkLst>
            <pc:docMk/>
            <pc:sldMk cId="1902884617" sldId="264"/>
            <ac:spMk id="10" creationId="{3ACE9B84-9E28-4334-B12D-4939053F9F87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2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4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23.084" v="64" actId="26606"/>
          <ac:picMkLst>
            <pc:docMk/>
            <pc:sldMk cId="1902884617" sldId="264"/>
            <ac:picMk id="7" creationId="{27CEF4E8-D0DD-4E9E-9D0C-4A5FE297731A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81371082" sldId="264"/>
        </pc:sldMkLst>
      </pc:sldChg>
      <pc:sldChg chg="modSp add">
        <pc:chgData name="Hugo Bastos De Paula" userId="ea3b8808-58fe-4fde-bf79-dea1702d2ab3" providerId="ADAL" clId="{64EC5E40-8BB5-4320-902C-16E2C649128C}" dt="2020-02-04T11:19:31.957" v="481" actId="20577"/>
        <pc:sldMkLst>
          <pc:docMk/>
          <pc:sldMk cId="2399826713" sldId="265"/>
        </pc:sldMkLst>
        <pc:spChg chg="mod">
          <ac:chgData name="Hugo Bastos De Paula" userId="ea3b8808-58fe-4fde-bf79-dea1702d2ab3" providerId="ADAL" clId="{64EC5E40-8BB5-4320-902C-16E2C649128C}" dt="2020-02-04T11:13:07.348" v="99" actId="20577"/>
          <ac:spMkLst>
            <pc:docMk/>
            <pc:sldMk cId="2399826713" sldId="265"/>
            <ac:spMk id="2" creationId="{EA00F411-5232-453A-A9B6-F5B77EDB5540}"/>
          </ac:spMkLst>
        </pc:spChg>
        <pc:spChg chg="mod">
          <ac:chgData name="Hugo Bastos De Paula" userId="ea3b8808-58fe-4fde-bf79-dea1702d2ab3" providerId="ADAL" clId="{64EC5E40-8BB5-4320-902C-16E2C649128C}" dt="2020-02-04T11:19:31.957" v="481" actId="20577"/>
          <ac:spMkLst>
            <pc:docMk/>
            <pc:sldMk cId="2399826713" sldId="265"/>
            <ac:spMk id="3" creationId="{08C4F6FD-F97E-44FC-A320-1BAFC3FC500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52709085" sldId="265"/>
        </pc:sldMkLst>
      </pc:sldChg>
      <pc:sldChg chg="addSp delSp modSp add mod setBg chgLayout">
        <pc:chgData name="Hugo Bastos De Paula" userId="ea3b8808-58fe-4fde-bf79-dea1702d2ab3" providerId="ADAL" clId="{64EC5E40-8BB5-4320-902C-16E2C649128C}" dt="2020-02-04T13:28:30.927" v="634" actId="14100"/>
        <pc:sldMkLst>
          <pc:docMk/>
          <pc:sldMk cId="430647495" sldId="266"/>
        </pc:sldMkLst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2" creationId="{0D6C4DB8-0E2F-4BC3-B7D9-86B6C3B0321A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3" creationId="{C2499CA5-6F0D-46F8-BF15-91185166DFB8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4" creationId="{B683EA71-B459-47AB-AAB0-7C06DB06D22C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5" creationId="{96034816-95A6-480F-91D0-3FABF3EDCA19}"/>
          </ac:spMkLst>
        </pc:spChg>
        <pc:spChg chg="add del mod">
          <ac:chgData name="Hugo Bastos De Paula" userId="ea3b8808-58fe-4fde-bf79-dea1702d2ab3" providerId="ADAL" clId="{64EC5E40-8BB5-4320-902C-16E2C649128C}" dt="2020-02-04T11:21:43.964" v="496" actId="478"/>
          <ac:spMkLst>
            <pc:docMk/>
            <pc:sldMk cId="430647495" sldId="266"/>
            <ac:spMk id="7" creationId="{C97BF521-A5C4-431B-891B-CFF1871CEFBF}"/>
          </ac:spMkLst>
        </pc:spChg>
        <pc:spChg chg="mod ord">
          <ac:chgData name="Hugo Bastos De Paula" userId="ea3b8808-58fe-4fde-bf79-dea1702d2ab3" providerId="ADAL" clId="{64EC5E40-8BB5-4320-902C-16E2C649128C}" dt="2020-02-04T11:22:16.681" v="502" actId="114"/>
          <ac:spMkLst>
            <pc:docMk/>
            <pc:sldMk cId="430647495" sldId="266"/>
            <ac:spMk id="6146" creationId="{E50A4FEA-DBD6-4135-A694-679DD0F6355A}"/>
          </ac:spMkLst>
        </pc:spChg>
        <pc:spChg chg="del mod ord">
          <ac:chgData name="Hugo Bastos De Paula" userId="ea3b8808-58fe-4fde-bf79-dea1702d2ab3" providerId="ADAL" clId="{64EC5E40-8BB5-4320-902C-16E2C649128C}" dt="2020-02-04T11:21:42.277" v="495" actId="478"/>
          <ac:spMkLst>
            <pc:docMk/>
            <pc:sldMk cId="430647495" sldId="266"/>
            <ac:spMk id="6147" creationId="{30D24D86-7121-40BA-BA04-4D9E8CC00BEC}"/>
          </ac:spMkLst>
        </pc:spChg>
        <pc:picChg chg="mod ord">
          <ac:chgData name="Hugo Bastos De Paula" userId="ea3b8808-58fe-4fde-bf79-dea1702d2ab3" providerId="ADAL" clId="{64EC5E40-8BB5-4320-902C-16E2C649128C}" dt="2020-02-04T11:22:01.543" v="501" actId="26606"/>
          <ac:picMkLst>
            <pc:docMk/>
            <pc:sldMk cId="430647495" sldId="266"/>
            <ac:picMk id="6148" creationId="{ADC18EF1-8D11-42D6-BEC5-170A389B0535}"/>
          </ac:picMkLst>
        </pc:picChg>
        <pc:picChg chg="mod ord">
          <ac:chgData name="Hugo Bastos De Paula" userId="ea3b8808-58fe-4fde-bf79-dea1702d2ab3" providerId="ADAL" clId="{64EC5E40-8BB5-4320-902C-16E2C649128C}" dt="2020-02-04T13:28:30.927" v="634" actId="14100"/>
          <ac:picMkLst>
            <pc:docMk/>
            <pc:sldMk cId="430647495" sldId="266"/>
            <ac:picMk id="6149" creationId="{B18013D3-F061-4C64-8645-5F649042F8F9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840580429" sldId="266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6:06.407" v="665" actId="313"/>
        <pc:sldMkLst>
          <pc:docMk/>
          <pc:sldMk cId="200132653" sldId="267"/>
        </pc:sldMkLst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200132653" sldId="267"/>
            <ac:spMk id="2" creationId="{250E3E8E-DF75-46C1-AAC9-7135AEB1F2BB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2" creationId="{F44F8B5F-7C50-4782-9CF7-6C9AC2CB1CB6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3" creationId="{4B51EE86-E621-48D3-B12E-713ADD08AFC7}"/>
          </ac:spMkLst>
        </pc:spChg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200132653" sldId="267"/>
            <ac:spMk id="3" creationId="{689B5280-1E64-4B31-B848-FC3D1DD4E3E7}"/>
          </ac:spMkLst>
        </pc:spChg>
        <pc:spChg chg="mod or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7170" creationId="{E3A184C1-B45A-4D00-8D1B-72A6EACA4FB5}"/>
          </ac:spMkLst>
        </pc:spChg>
        <pc:spChg chg="mod ord">
          <ac:chgData name="Hugo Bastos De Paula" userId="ea3b8808-58fe-4fde-bf79-dea1702d2ab3" providerId="ADAL" clId="{64EC5E40-8BB5-4320-902C-16E2C649128C}" dt="2020-02-04T13:36:06.407" v="665" actId="313"/>
          <ac:spMkLst>
            <pc:docMk/>
            <pc:sldMk cId="200132653" sldId="267"/>
            <ac:spMk id="7171" creationId="{DC5F7F28-0BFC-4A1A-9BEA-0A6B39F0C012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28835910" sldId="267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5:41.788" v="664" actId="6549"/>
        <pc:sldMkLst>
          <pc:docMk/>
          <pc:sldMk cId="22703028" sldId="268"/>
        </pc:sldMkLst>
        <pc:spChg chg="add del mod">
          <ac:chgData name="Hugo Bastos De Paula" userId="ea3b8808-58fe-4fde-bf79-dea1702d2ab3" providerId="ADAL" clId="{64EC5E40-8BB5-4320-902C-16E2C649128C}" dt="2020-02-04T13:28:56.479" v="636" actId="478"/>
          <ac:spMkLst>
            <pc:docMk/>
            <pc:sldMk cId="22703028" sldId="268"/>
            <ac:spMk id="2" creationId="{2ABCCB23-7873-489B-BBD8-5D0EBC281972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3" creationId="{9469ED34-25F1-4DAB-A064-4F97EF89C1E0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4" creationId="{F2B0BAF3-8459-469A-A33C-23B2C23D1A56}"/>
          </ac:spMkLst>
        </pc:spChg>
        <pc:spChg chg="mod or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8194" creationId="{30E97455-FC0E-4BAF-A23D-B133D9D49AEF}"/>
          </ac:spMkLst>
        </pc:spChg>
        <pc:spChg chg="mod ord">
          <ac:chgData name="Hugo Bastos De Paula" userId="ea3b8808-58fe-4fde-bf79-dea1702d2ab3" providerId="ADAL" clId="{64EC5E40-8BB5-4320-902C-16E2C649128C}" dt="2020-02-04T13:35:41.788" v="664" actId="6549"/>
          <ac:spMkLst>
            <pc:docMk/>
            <pc:sldMk cId="22703028" sldId="268"/>
            <ac:spMk id="8195" creationId="{838B32A6-7A8E-4737-8B36-EDDC7F0C07C5}"/>
          </ac:spMkLst>
        </pc:spChg>
        <pc:picChg chg="del">
          <ac:chgData name="Hugo Bastos De Paula" userId="ea3b8808-58fe-4fde-bf79-dea1702d2ab3" providerId="ADAL" clId="{64EC5E40-8BB5-4320-902C-16E2C649128C}" dt="2020-02-04T13:28:50.909" v="635" actId="478"/>
          <ac:picMkLst>
            <pc:docMk/>
            <pc:sldMk cId="22703028" sldId="268"/>
            <ac:picMk id="8196" creationId="{CB41C329-A05C-4AAB-98E9-1D15CD06B7C4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549903614" sldId="268"/>
        </pc:sldMkLst>
      </pc:sldChg>
      <pc:sldChg chg="addSp delSp modSp add mod chgLayout">
        <pc:chgData name="Hugo Bastos De Paula" userId="ea3b8808-58fe-4fde-bf79-dea1702d2ab3" providerId="ADAL" clId="{64EC5E40-8BB5-4320-902C-16E2C649128C}" dt="2020-02-06T10:36:41.904" v="791" actId="6549"/>
        <pc:sldMkLst>
          <pc:docMk/>
          <pc:sldMk cId="2329847041" sldId="269"/>
        </pc:sldMkLst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2" creationId="{00C06EF8-9C9B-4E46-9F20-9603F262F66A}"/>
          </ac:spMkLst>
        </pc:spChg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3" creationId="{3D1E02EA-278C-4B74-BEAF-CB66F346F8A6}"/>
          </ac:spMkLst>
        </pc:spChg>
        <pc:spChg chg="mod or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9218" creationId="{919C15B3-2545-4B14-8AAE-76D84AF30C99}"/>
          </ac:spMkLst>
        </pc:spChg>
        <pc:spChg chg="mod ord">
          <ac:chgData name="Hugo Bastos De Paula" userId="ea3b8808-58fe-4fde-bf79-dea1702d2ab3" providerId="ADAL" clId="{64EC5E40-8BB5-4320-902C-16E2C649128C}" dt="2020-02-06T10:36:41.904" v="791" actId="6549"/>
          <ac:spMkLst>
            <pc:docMk/>
            <pc:sldMk cId="2329847041" sldId="269"/>
            <ac:spMk id="9219" creationId="{7D98DB46-C61E-4CE5-BE3A-3312B3E33778}"/>
          </ac:spMkLst>
        </pc:spChg>
      </pc:sldChg>
      <pc:sldChg chg="addSp delSp modSp add mod chgLayout">
        <pc:chgData name="Hugo Bastos De Paula" userId="ea3b8808-58fe-4fde-bf79-dea1702d2ab3" providerId="ADAL" clId="{64EC5E40-8BB5-4320-902C-16E2C649128C}" dt="2020-02-06T10:35:58.792" v="783" actId="20577"/>
        <pc:sldMkLst>
          <pc:docMk/>
          <pc:sldMk cId="0" sldId="270"/>
        </pc:sldMkLst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2" creationId="{67C7A326-9F64-4568-A4C4-2779A099E132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3" creationId="{9F1426A2-E417-4EE8-AA65-F8CE79C0D4B4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4" creationId="{0126BA5C-49CE-4D33-A07A-22E602F06E52}"/>
          </ac:spMkLst>
        </pc:spChg>
        <pc:spChg chg="mod or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10242" creationId="{909EF548-4648-497D-9612-BD527967E970}"/>
          </ac:spMkLst>
        </pc:spChg>
        <pc:spChg chg="mod ord">
          <ac:chgData name="Hugo Bastos De Paula" userId="ea3b8808-58fe-4fde-bf79-dea1702d2ab3" providerId="ADAL" clId="{64EC5E40-8BB5-4320-902C-16E2C649128C}" dt="2020-02-06T10:35:58.792" v="783" actId="20577"/>
          <ac:spMkLst>
            <pc:docMk/>
            <pc:sldMk cId="0" sldId="270"/>
            <ac:spMk id="10243" creationId="{DF620B93-C76E-4495-AA91-8823C5EDF1C7}"/>
          </ac:spMkLst>
        </pc:spChg>
        <pc:picChg chg="mod ord">
          <ac:chgData name="Hugo Bastos De Paula" userId="ea3b8808-58fe-4fde-bf79-dea1702d2ab3" providerId="ADAL" clId="{64EC5E40-8BB5-4320-902C-16E2C649128C}" dt="2020-02-06T10:35:28.947" v="774" actId="14100"/>
          <ac:picMkLst>
            <pc:docMk/>
            <pc:sldMk cId="0" sldId="270"/>
            <ac:picMk id="10244" creationId="{CB50D27D-91C0-47DD-A825-98599E74BD20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4:23.726" v="762" actId="790"/>
        <pc:sldMkLst>
          <pc:docMk/>
          <pc:sldMk cId="0" sldId="271"/>
        </pc:sldMkLst>
        <pc:spChg chg="add del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73" creationId="{CEB41C5C-0F34-4DDA-9D7C-5E717F35F60C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7" creationId="{577D1452-F0B7-431E-9A24-D3F7103D8510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9" creationId="{A660F4F9-5DF5-4F15-BE6A-CD8648BB1148}"/>
          </ac:spMkLst>
        </pc:spChg>
        <pc:spChg chg="mo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6" creationId="{2CA26AC2-9892-496A-932A-66F0A405286D}"/>
          </ac:spMkLst>
        </pc:spChg>
        <pc:spChg chg="mod or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7" creationId="{3E9D1ACB-5EA6-4434-9EF4-CC26DBEECFB7}"/>
          </ac:spMkLst>
        </pc:spChg>
        <pc:picChg chg="mod">
          <ac:chgData name="Hugo Bastos De Paula" userId="ea3b8808-58fe-4fde-bf79-dea1702d2ab3" providerId="ADAL" clId="{64EC5E40-8BB5-4320-902C-16E2C649128C}" dt="2020-02-06T10:33:34.628" v="745" actId="26606"/>
          <ac:picMkLst>
            <pc:docMk/>
            <pc:sldMk cId="0" sldId="271"/>
            <ac:picMk id="11268" creationId="{89D375B7-CABB-4725-B45C-4F18DE91F3E2}"/>
          </ac:picMkLst>
        </pc:picChg>
        <pc:cxnChg chg="add del">
          <ac:chgData name="Hugo Bastos De Paula" userId="ea3b8808-58fe-4fde-bf79-dea1702d2ab3" providerId="ADAL" clId="{64EC5E40-8BB5-4320-902C-16E2C649128C}" dt="2020-02-06T10:33:34.628" v="745" actId="26606"/>
          <ac:cxnSpMkLst>
            <pc:docMk/>
            <pc:sldMk cId="0" sldId="271"/>
            <ac:cxnSpMk id="75" creationId="{57E1E5E6-F385-4E9C-B201-BA5BDE5CAD52}"/>
          </ac:cxnSpMkLst>
        </pc:cxnChg>
      </pc:sldChg>
      <pc:sldChg chg="addSp modSp add mod setBg">
        <pc:chgData name="Hugo Bastos De Paula" userId="ea3b8808-58fe-4fde-bf79-dea1702d2ab3" providerId="ADAL" clId="{64EC5E40-8BB5-4320-902C-16E2C649128C}" dt="2020-02-06T10:32:51.502" v="738" actId="790"/>
        <pc:sldMkLst>
          <pc:docMk/>
          <pc:sldMk cId="0" sldId="272"/>
        </pc:sldMkLst>
        <pc:spChg chg="add">
          <ac:chgData name="Hugo Bastos De Paula" userId="ea3b8808-58fe-4fde-bf79-dea1702d2ab3" providerId="ADAL" clId="{64EC5E40-8BB5-4320-902C-16E2C649128C}" dt="2020-02-06T10:31:53.547" v="705" actId="26606"/>
          <ac:spMkLst>
            <pc:docMk/>
            <pc:sldMk cId="0" sldId="272"/>
            <ac:spMk id="73" creationId="{CEB41C5C-0F34-4DDA-9D7C-5E717F35F60C}"/>
          </ac:spMkLst>
        </pc:spChg>
        <pc:spChg chg="mod">
          <ac:chgData name="Hugo Bastos De Paula" userId="ea3b8808-58fe-4fde-bf79-dea1702d2ab3" providerId="ADAL" clId="{64EC5E40-8BB5-4320-902C-16E2C649128C}" dt="2020-02-06T10:32:51.502" v="738" actId="790"/>
          <ac:spMkLst>
            <pc:docMk/>
            <pc:sldMk cId="0" sldId="272"/>
            <ac:spMk id="12290" creationId="{22A19493-3DBB-4487-8732-73247C0F5AA4}"/>
          </ac:spMkLst>
        </pc:spChg>
        <pc:spChg chg="mod">
          <ac:chgData name="Hugo Bastos De Paula" userId="ea3b8808-58fe-4fde-bf79-dea1702d2ab3" providerId="ADAL" clId="{64EC5E40-8BB5-4320-902C-16E2C649128C}" dt="2020-02-06T10:32:33.255" v="737" actId="1035"/>
          <ac:spMkLst>
            <pc:docMk/>
            <pc:sldMk cId="0" sldId="272"/>
            <ac:spMk id="12292" creationId="{DB45AEFA-8098-4798-97AD-3A6AC30B080F}"/>
          </ac:spMkLst>
        </pc:spChg>
        <pc:picChg chg="mod">
          <ac:chgData name="Hugo Bastos De Paula" userId="ea3b8808-58fe-4fde-bf79-dea1702d2ab3" providerId="ADAL" clId="{64EC5E40-8BB5-4320-902C-16E2C649128C}" dt="2020-02-06T10:32:16.306" v="713" actId="14100"/>
          <ac:picMkLst>
            <pc:docMk/>
            <pc:sldMk cId="0" sldId="272"/>
            <ac:picMk id="12291" creationId="{D59EA310-54E6-4AD4-B5C9-60329D55D926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1:11.760" v="700" actId="404"/>
        <pc:sldMkLst>
          <pc:docMk/>
          <pc:sldMk cId="0" sldId="273"/>
        </pc:sldMkLst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3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7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9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81" creationId="{7A5F0580-5EE9-419F-96EE-B6529EF6E7D0}"/>
          </ac:spMkLst>
        </pc:spChg>
        <pc:spChg chg="mod">
          <ac:chgData name="Hugo Bastos De Paula" userId="ea3b8808-58fe-4fde-bf79-dea1702d2ab3" providerId="ADAL" clId="{64EC5E40-8BB5-4320-902C-16E2C649128C}" dt="2020-02-06T10:30:51.694" v="693" actId="14100"/>
          <ac:spMkLst>
            <pc:docMk/>
            <pc:sldMk cId="0" sldId="273"/>
            <ac:spMk id="13314" creationId="{2350E04F-7184-43AD-8B15-59054A6F01F7}"/>
          </ac:spMkLst>
        </pc:spChg>
        <pc:spChg chg="mod">
          <ac:chgData name="Hugo Bastos De Paula" userId="ea3b8808-58fe-4fde-bf79-dea1702d2ab3" providerId="ADAL" clId="{64EC5E40-8BB5-4320-902C-16E2C649128C}" dt="2020-02-06T10:31:11.760" v="700" actId="404"/>
          <ac:spMkLst>
            <pc:docMk/>
            <pc:sldMk cId="0" sldId="273"/>
            <ac:spMk id="13316" creationId="{6B7C21E6-5D86-4F0D-85D0-AA0D5D1FD5A6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8" creationId="{5C9B446A-6343-4E56-90BA-061E4DDF0FFB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9" creationId="{3EC72A1B-03D3-499C-B4BF-AC68EEC22B10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0" creationId="{216322C2-3CF0-4D33-BF90-3F384CF6D232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1" creationId="{55D4142C-5077-457F-A6AD-3FECFDB39685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2" creationId="{7A5F0580-5EE9-419F-96EE-B6529EF6E7D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4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6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7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8" creationId="{7A5F0580-5EE9-419F-96EE-B6529EF6E7D0}"/>
          </ac:spMkLst>
        </pc:spChg>
        <pc:picChg chg="mod ord">
          <ac:chgData name="Hugo Bastos De Paula" userId="ea3b8808-58fe-4fde-bf79-dea1702d2ab3" providerId="ADAL" clId="{64EC5E40-8BB5-4320-902C-16E2C649128C}" dt="2020-02-06T10:30:34.764" v="687" actId="26606"/>
          <ac:picMkLst>
            <pc:docMk/>
            <pc:sldMk cId="0" sldId="273"/>
            <ac:picMk id="13315" creationId="{2D1FA4A5-121D-43B0-9D1C-E450E860A31E}"/>
          </ac:picMkLst>
        </pc:picChg>
      </pc:sldChg>
      <pc:sldChg chg="addSp delSp modSp add mod chgLayout">
        <pc:chgData name="Hugo Bastos De Paula" userId="ea3b8808-58fe-4fde-bf79-dea1702d2ab3" providerId="ADAL" clId="{64EC5E40-8BB5-4320-902C-16E2C649128C}" dt="2020-02-06T10:31:26.210" v="704" actId="403"/>
        <pc:sldMkLst>
          <pc:docMk/>
          <pc:sldMk cId="0" sldId="274"/>
        </pc:sldMkLst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2" creationId="{1AD3C61E-E92B-48EA-89EB-5470D25B6A04}"/>
          </ac:spMkLst>
        </pc:spChg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3" creationId="{F80FF827-7A67-466B-8E0A-D0E8B44C4A05}"/>
          </ac:spMkLst>
        </pc:spChg>
        <pc:spChg chg="add mod ord">
          <ac:chgData name="Hugo Bastos De Paula" userId="ea3b8808-58fe-4fde-bf79-dea1702d2ab3" providerId="ADAL" clId="{64EC5E40-8BB5-4320-902C-16E2C649128C}" dt="2020-02-06T10:31:26.210" v="704" actId="403"/>
          <ac:spMkLst>
            <pc:docMk/>
            <pc:sldMk cId="0" sldId="274"/>
            <ac:spMk id="4" creationId="{0C2A6CCD-0455-456B-9C86-0A2B12D855F5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5" creationId="{BBC1218B-1ABC-4DF7-B415-0F1EF06FD0B9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6" creationId="{ED679C1C-665A-402E-AECA-CFF73F795CEF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7" creationId="{725969C9-A938-4FF4-B51A-7821FA943000}"/>
          </ac:spMkLst>
        </pc:spChg>
        <pc:spChg chg="mod or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14338" creationId="{4F6602D1-E5BA-4FE7-83EA-C7DFA5B9E94B}"/>
          </ac:spMkLst>
        </pc:spChg>
        <pc:spChg chg="del mod">
          <ac:chgData name="Hugo Bastos De Paula" userId="ea3b8808-58fe-4fde-bf79-dea1702d2ab3" providerId="ADAL" clId="{64EC5E40-8BB5-4320-902C-16E2C649128C}" dt="2020-02-04T11:22:53.649" v="510" actId="478"/>
          <ac:spMkLst>
            <pc:docMk/>
            <pc:sldMk cId="0" sldId="274"/>
            <ac:spMk id="14340" creationId="{9D1A7E6B-72E8-43DF-9DB5-C0BA4215E9B3}"/>
          </ac:spMkLst>
        </pc:spChg>
        <pc:picChg chg="mod ord">
          <ac:chgData name="Hugo Bastos De Paula" userId="ea3b8808-58fe-4fde-bf79-dea1702d2ab3" providerId="ADAL" clId="{64EC5E40-8BB5-4320-902C-16E2C649128C}" dt="2020-02-06T10:31:20.804" v="702" actId="14100"/>
          <ac:picMkLst>
            <pc:docMk/>
            <pc:sldMk cId="0" sldId="274"/>
            <ac:picMk id="14339" creationId="{639DC811-12FC-48EB-AF79-46BBDE3101F5}"/>
          </ac:picMkLst>
        </pc:picChg>
      </pc:sldChg>
      <pc:sldChg chg="addSp delSp modSp add mod setBg setClrOvrMap">
        <pc:chgData name="Hugo Bastos De Paula" userId="ea3b8808-58fe-4fde-bf79-dea1702d2ab3" providerId="ADAL" clId="{64EC5E40-8BB5-4320-902C-16E2C649128C}" dt="2020-02-04T13:23:35.628" v="603" actId="1076"/>
        <pc:sldMkLst>
          <pc:docMk/>
          <pc:sldMk cId="824306656" sldId="275"/>
        </pc:sldMkLst>
        <pc:spChg chg="mod">
          <ac:chgData name="Hugo Bastos De Paula" userId="ea3b8808-58fe-4fde-bf79-dea1702d2ab3" providerId="ADAL" clId="{64EC5E40-8BB5-4320-902C-16E2C649128C}" dt="2020-02-04T13:21:30.270" v="597" actId="26606"/>
          <ac:spMkLst>
            <pc:docMk/>
            <pc:sldMk cId="824306656" sldId="275"/>
            <ac:spMk id="2" creationId="{8B37E5B5-1B5B-4D74-AE6B-8FBBE039DE93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3" creationId="{2B96C232-897E-43AA-B830-30C88DBBCFAA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4" creationId="{6192710B-50CF-48DF-B5B3-E7E623FDB0EA}"/>
          </ac:spMkLst>
        </pc:spChg>
        <pc:spChg chg="add del mod">
          <ac:chgData name="Hugo Bastos De Paula" userId="ea3b8808-58fe-4fde-bf79-dea1702d2ab3" providerId="ADAL" clId="{64EC5E40-8BB5-4320-902C-16E2C649128C}" dt="2020-02-04T13:19:01.820" v="581" actId="931"/>
          <ac:spMkLst>
            <pc:docMk/>
            <pc:sldMk cId="824306656" sldId="275"/>
            <ac:spMk id="5" creationId="{B604C9A2-FEB7-4BCA-9C36-3593B3F26B2A}"/>
          </ac:spMkLst>
        </pc:spChg>
        <pc:spChg chg="add del">
          <ac:chgData name="Hugo Bastos De Paula" userId="ea3b8808-58fe-4fde-bf79-dea1702d2ab3" providerId="ADAL" clId="{64EC5E40-8BB5-4320-902C-16E2C649128C}" dt="2020-02-04T13:20:01.553" v="593"/>
          <ac:spMkLst>
            <pc:docMk/>
            <pc:sldMk cId="824306656" sldId="275"/>
            <ac:spMk id="8" creationId="{88E97DB7-8EE6-4F62-9C34-19A050E0513F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3" creationId="{86C904DE-1A5E-4992-99CD-7515FA4A7938}"/>
          </ac:spMkLst>
        </pc:spChg>
        <pc:spChg chg="add del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14" creationId="{823AC064-BC96-4F32-8AE1-B2FD38754823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6" creationId="{EB181E26-89C4-4A14-92DE-0F4C4B0E9484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8" creationId="{342402E1-B9D8-424B-837F-6E4AA2E0FF2B}"/>
          </ac:spMkLst>
        </pc:spChg>
        <pc:spChg chg="add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26" creationId="{823AC064-BC96-4F32-8AE1-B2FD38754823}"/>
          </ac:spMkLst>
        </pc:spChg>
        <pc:picChg chg="add mod ord">
          <ac:chgData name="Hugo Bastos De Paula" userId="ea3b8808-58fe-4fde-bf79-dea1702d2ab3" providerId="ADAL" clId="{64EC5E40-8BB5-4320-902C-16E2C649128C}" dt="2020-02-04T13:23:35.628" v="603" actId="1076"/>
          <ac:picMkLst>
            <pc:docMk/>
            <pc:sldMk cId="824306656" sldId="275"/>
            <ac:picMk id="7" creationId="{9F636B69-14A4-452D-805D-E75F7398E6B1}"/>
          </ac:picMkLst>
        </pc:picChg>
        <pc:picChg chg="add del mod">
          <ac:chgData name="Hugo Bastos De Paula" userId="ea3b8808-58fe-4fde-bf79-dea1702d2ab3" providerId="ADAL" clId="{64EC5E40-8BB5-4320-902C-16E2C649128C}" dt="2020-02-04T13:23:20.465" v="598" actId="478"/>
          <ac:picMkLst>
            <pc:docMk/>
            <pc:sldMk cId="824306656" sldId="275"/>
            <ac:picMk id="9" creationId="{8F626B20-F384-4B3C-B084-D5E62A468198}"/>
          </ac:picMkLst>
        </pc:picChg>
        <pc:picChg chg="add mod">
          <ac:chgData name="Hugo Bastos De Paula" userId="ea3b8808-58fe-4fde-bf79-dea1702d2ab3" providerId="ADAL" clId="{64EC5E40-8BB5-4320-902C-16E2C649128C}" dt="2020-02-04T13:23:33.034" v="602" actId="1076"/>
          <ac:picMkLst>
            <pc:docMk/>
            <pc:sldMk cId="824306656" sldId="275"/>
            <ac:picMk id="10" creationId="{D048911A-5BAB-412A-9B24-80626FC0980B}"/>
          </ac:picMkLst>
        </pc:pic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0" creationId="{7E7C77BC-7138-40B1-A15B-20F57A494629}"/>
          </ac:cxnSpMkLst>
        </pc:cxn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1" creationId="{DB146403-F3D6-484B-B2ED-97F9565D0370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8" creationId="{7E7C77BC-7138-40B1-A15B-20F57A494629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30" creationId="{DB146403-F3D6-484B-B2ED-97F9565D0370}"/>
          </ac:cxnSpMkLst>
        </pc:cxnChg>
      </pc:sldChg>
      <pc:sldChg chg="addSp delSp modSp add mod setBg">
        <pc:chgData name="Hugo Bastos De Paula" userId="ea3b8808-58fe-4fde-bf79-dea1702d2ab3" providerId="ADAL" clId="{64EC5E40-8BB5-4320-902C-16E2C649128C}" dt="2020-02-04T13:38:23.985" v="681" actId="14100"/>
        <pc:sldMkLst>
          <pc:docMk/>
          <pc:sldMk cId="2598514401" sldId="276"/>
        </pc:sldMkLst>
        <pc:spChg chg="mo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2" creationId="{71C57E55-2DF1-4007-B192-BC95C7A3B69F}"/>
          </ac:spMkLst>
        </pc:spChg>
        <pc:spChg chg="del">
          <ac:chgData name="Hugo Bastos De Paula" userId="ea3b8808-58fe-4fde-bf79-dea1702d2ab3" providerId="ADAL" clId="{64EC5E40-8BB5-4320-902C-16E2C649128C}" dt="2020-02-04T13:37:03.265" v="667"/>
          <ac:spMkLst>
            <pc:docMk/>
            <pc:sldMk cId="2598514401" sldId="276"/>
            <ac:spMk id="3" creationId="{6CF5C4F4-C994-4B1E-8F5A-76B29B62B153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9" creationId="{BEE73255-8084-4DF9-BB0B-15EAC92E2CB9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11" creationId="{67048353-8981-459A-9BC6-9711CE462E06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3" creationId="{16C5FA50-8D52-4617-AF91-5C7B1C8352F1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4" creationId="{E223798C-12AD-4B0C-A50C-D676347D67CF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6" creationId="{BEE73255-8084-4DF9-BB0B-15EAC92E2CB9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7" creationId="{67048353-8981-459A-9BC6-9711CE462E06}"/>
          </ac:spMkLst>
        </pc:spChg>
        <pc:picChg chg="add mod">
          <ac:chgData name="Hugo Bastos De Paula" userId="ea3b8808-58fe-4fde-bf79-dea1702d2ab3" providerId="ADAL" clId="{64EC5E40-8BB5-4320-902C-16E2C649128C}" dt="2020-02-04T13:38:23.985" v="681" actId="14100"/>
          <ac:picMkLst>
            <pc:docMk/>
            <pc:sldMk cId="2598514401" sldId="276"/>
            <ac:picMk id="4" creationId="{39240A05-387F-40C6-A45E-62301DD07CAC}"/>
          </ac:picMkLst>
        </pc:picChg>
      </pc:sldChg>
    </pc:docChg>
  </pc:docChgLst>
  <pc:docChgLst>
    <pc:chgData name="Hugo Paula" userId="ea3b8808-58fe-4fde-bf79-dea1702d2ab3" providerId="ADAL" clId="{44247CD9-23E6-4312-A327-57D54A55DCD7}"/>
    <pc:docChg chg="undo custSel mod addSld modSld sldOrd">
      <pc:chgData name="Hugo Paula" userId="ea3b8808-58fe-4fde-bf79-dea1702d2ab3" providerId="ADAL" clId="{44247CD9-23E6-4312-A327-57D54A55DCD7}" dt="2019-08-20T04:28:59.376" v="694" actId="6549"/>
      <pc:docMkLst>
        <pc:docMk/>
      </pc:docMkLst>
      <pc:sldChg chg="modSp">
        <pc:chgData name="Hugo Paula" userId="ea3b8808-58fe-4fde-bf79-dea1702d2ab3" providerId="ADAL" clId="{44247CD9-23E6-4312-A327-57D54A55DCD7}" dt="2019-08-20T04:28:59.376" v="694" actId="6549"/>
        <pc:sldMkLst>
          <pc:docMk/>
          <pc:sldMk cId="1300950052" sldId="256"/>
        </pc:sldMkLst>
        <pc:spChg chg="mod">
          <ac:chgData name="Hugo Paula" userId="ea3b8808-58fe-4fde-bf79-dea1702d2ab3" providerId="ADAL" clId="{44247CD9-23E6-4312-A327-57D54A55DCD7}" dt="2019-08-20T04:28:59.376" v="694" actId="6549"/>
          <ac:spMkLst>
            <pc:docMk/>
            <pc:sldMk cId="1300950052" sldId="256"/>
            <ac:spMk id="2" creationId="{3143D889-4F7D-41FD-93D4-9F5B7C0110F0}"/>
          </ac:spMkLst>
        </pc:spChg>
        <pc:spChg chg="mod">
          <ac:chgData name="Hugo Paula" userId="ea3b8808-58fe-4fde-bf79-dea1702d2ab3" providerId="ADAL" clId="{44247CD9-23E6-4312-A327-57D54A55DCD7}" dt="2019-08-13T18:19:33.069" v="53" actId="20577"/>
          <ac:spMkLst>
            <pc:docMk/>
            <pc:sldMk cId="1300950052" sldId="256"/>
            <ac:spMk id="3" creationId="{6EA10562-C1F6-41CE-B3B4-FB5A52C68EA4}"/>
          </ac:spMkLst>
        </pc:spChg>
      </pc:sldChg>
      <pc:sldChg chg="addSp delSp modSp add modAnim">
        <pc:chgData name="Hugo Paula" userId="ea3b8808-58fe-4fde-bf79-dea1702d2ab3" providerId="ADAL" clId="{44247CD9-23E6-4312-A327-57D54A55DCD7}" dt="2019-08-13T18:21:59.015" v="64" actId="20577"/>
        <pc:sldMkLst>
          <pc:docMk/>
          <pc:sldMk cId="3491934599" sldId="257"/>
        </pc:sldMkLst>
        <pc:spChg chg="mod">
          <ac:chgData name="Hugo Paula" userId="ea3b8808-58fe-4fde-bf79-dea1702d2ab3" providerId="ADAL" clId="{44247CD9-23E6-4312-A327-57D54A55DCD7}" dt="2019-08-13T18:21:59.015" v="64" actId="20577"/>
          <ac:spMkLst>
            <pc:docMk/>
            <pc:sldMk cId="3491934599" sldId="257"/>
            <ac:spMk id="2" creationId="{1E8D7354-E925-4864-B71E-200F8E12217E}"/>
          </ac:spMkLst>
        </pc:spChg>
        <pc:spChg chg="del">
          <ac:chgData name="Hugo Paula" userId="ea3b8808-58fe-4fde-bf79-dea1702d2ab3" providerId="ADAL" clId="{44247CD9-23E6-4312-A327-57D54A55DCD7}" dt="2019-08-13T18:19:48.526" v="55"/>
          <ac:spMkLst>
            <pc:docMk/>
            <pc:sldMk cId="3491934599" sldId="257"/>
            <ac:spMk id="3" creationId="{0547CDF6-AEB3-4A46-A9E4-E132B791A0F9}"/>
          </ac:spMkLst>
        </pc:spChg>
        <pc:picChg chg="add mod">
          <ac:chgData name="Hugo Paula" userId="ea3b8808-58fe-4fde-bf79-dea1702d2ab3" providerId="ADAL" clId="{44247CD9-23E6-4312-A327-57D54A55DCD7}" dt="2019-08-13T18:19:48.526" v="55"/>
          <ac:picMkLst>
            <pc:docMk/>
            <pc:sldMk cId="3491934599" sldId="257"/>
            <ac:picMk id="4" creationId="{5ED835FA-59F9-4A10-89A0-30A5F78F6F47}"/>
          </ac:picMkLst>
        </pc:picChg>
      </pc:sldChg>
      <pc:sldChg chg="addSp delSp modSp add modAnim">
        <pc:chgData name="Hugo Paula" userId="ea3b8808-58fe-4fde-bf79-dea1702d2ab3" providerId="ADAL" clId="{44247CD9-23E6-4312-A327-57D54A55DCD7}" dt="2019-08-13T18:25:08.454" v="70" actId="27636"/>
        <pc:sldMkLst>
          <pc:docMk/>
          <pc:sldMk cId="2665930106" sldId="258"/>
        </pc:sldMkLst>
        <pc:spChg chg="mod">
          <ac:chgData name="Hugo Paula" userId="ea3b8808-58fe-4fde-bf79-dea1702d2ab3" providerId="ADAL" clId="{44247CD9-23E6-4312-A327-57D54A55DCD7}" dt="2019-08-13T18:25:08.454" v="70" actId="27636"/>
          <ac:spMkLst>
            <pc:docMk/>
            <pc:sldMk cId="2665930106" sldId="258"/>
            <ac:spMk id="2" creationId="{AF7DFD24-5F25-49F6-B080-AD44798AE976}"/>
          </ac:spMkLst>
        </pc:spChg>
        <pc:spChg chg="del">
          <ac:chgData name="Hugo Paula" userId="ea3b8808-58fe-4fde-bf79-dea1702d2ab3" providerId="ADAL" clId="{44247CD9-23E6-4312-A327-57D54A55DCD7}" dt="2019-08-13T18:24:31.784" v="66"/>
          <ac:spMkLst>
            <pc:docMk/>
            <pc:sldMk cId="2665930106" sldId="258"/>
            <ac:spMk id="3" creationId="{9EC3076D-E93A-4B0B-BD26-7AD516F084A5}"/>
          </ac:spMkLst>
        </pc:spChg>
        <pc:picChg chg="add mod">
          <ac:chgData name="Hugo Paula" userId="ea3b8808-58fe-4fde-bf79-dea1702d2ab3" providerId="ADAL" clId="{44247CD9-23E6-4312-A327-57D54A55DCD7}" dt="2019-08-13T18:24:31.784" v="66"/>
          <ac:picMkLst>
            <pc:docMk/>
            <pc:sldMk cId="2665930106" sldId="258"/>
            <ac:picMk id="4" creationId="{BC327DF7-68E7-4B3C-AA72-8B0D8DBE85D7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08.221" v="190"/>
        <pc:sldMkLst>
          <pc:docMk/>
          <pc:sldMk cId="2445231288" sldId="259"/>
        </pc:sldMkLst>
        <pc:spChg chg="mod">
          <ac:chgData name="Hugo Paula" userId="ea3b8808-58fe-4fde-bf79-dea1702d2ab3" providerId="ADAL" clId="{44247CD9-23E6-4312-A327-57D54A55DCD7}" dt="2019-08-13T18:26:47.354" v="74" actId="20577"/>
          <ac:spMkLst>
            <pc:docMk/>
            <pc:sldMk cId="2445231288" sldId="259"/>
            <ac:spMk id="2" creationId="{2E679DF9-824B-4EE3-810F-AC09142D0515}"/>
          </ac:spMkLst>
        </pc:spChg>
        <pc:spChg chg="del">
          <ac:chgData name="Hugo Paula" userId="ea3b8808-58fe-4fde-bf79-dea1702d2ab3" providerId="ADAL" clId="{44247CD9-23E6-4312-A327-57D54A55DCD7}" dt="2019-08-13T18:26:36.624" v="72"/>
          <ac:spMkLst>
            <pc:docMk/>
            <pc:sldMk cId="2445231288" sldId="259"/>
            <ac:spMk id="3" creationId="{55CBF48B-9CEB-449A-B65E-3E1900AB8F6C}"/>
          </ac:spMkLst>
        </pc:spChg>
        <pc:picChg chg="add mod">
          <ac:chgData name="Hugo Paula" userId="ea3b8808-58fe-4fde-bf79-dea1702d2ab3" providerId="ADAL" clId="{44247CD9-23E6-4312-A327-57D54A55DCD7}" dt="2019-08-13T18:26:36.624" v="72"/>
          <ac:picMkLst>
            <pc:docMk/>
            <pc:sldMk cId="2445231288" sldId="259"/>
            <ac:picMk id="4" creationId="{C1F7EA7E-BABC-4ED3-BB9D-3D05EF09B042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15.765" v="192"/>
        <pc:sldMkLst>
          <pc:docMk/>
          <pc:sldMk cId="4147951829" sldId="260"/>
        </pc:sldMkLst>
        <pc:spChg chg="mod">
          <ac:chgData name="Hugo Paula" userId="ea3b8808-58fe-4fde-bf79-dea1702d2ab3" providerId="ADAL" clId="{44247CD9-23E6-4312-A327-57D54A55DCD7}" dt="2019-08-13T18:29:15.303" v="82" actId="6549"/>
          <ac:spMkLst>
            <pc:docMk/>
            <pc:sldMk cId="4147951829" sldId="260"/>
            <ac:spMk id="2" creationId="{53B6117B-1A6D-470A-AD24-BE5090A55050}"/>
          </ac:spMkLst>
        </pc:spChg>
        <pc:spChg chg="del">
          <ac:chgData name="Hugo Paula" userId="ea3b8808-58fe-4fde-bf79-dea1702d2ab3" providerId="ADAL" clId="{44247CD9-23E6-4312-A327-57D54A55DCD7}" dt="2019-08-13T18:28:18.254" v="76"/>
          <ac:spMkLst>
            <pc:docMk/>
            <pc:sldMk cId="4147951829" sldId="260"/>
            <ac:spMk id="3" creationId="{E8075CDE-44BB-42E5-8CE0-2E9CC4E3C822}"/>
          </ac:spMkLst>
        </pc:spChg>
        <pc:picChg chg="add mod">
          <ac:chgData name="Hugo Paula" userId="ea3b8808-58fe-4fde-bf79-dea1702d2ab3" providerId="ADAL" clId="{44247CD9-23E6-4312-A327-57D54A55DCD7}" dt="2019-08-13T18:28:18.254" v="76"/>
          <ac:picMkLst>
            <pc:docMk/>
            <pc:sldMk cId="4147951829" sldId="260"/>
            <ac:picMk id="4" creationId="{C026BC03-1976-4D10-BB95-15C24D66F6C9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22.276" v="193"/>
        <pc:sldMkLst>
          <pc:docMk/>
          <pc:sldMk cId="1652398062" sldId="261"/>
        </pc:sldMkLst>
        <pc:spChg chg="mod">
          <ac:chgData name="Hugo Paula" userId="ea3b8808-58fe-4fde-bf79-dea1702d2ab3" providerId="ADAL" clId="{44247CD9-23E6-4312-A327-57D54A55DCD7}" dt="2019-08-13T18:30:36.632" v="88" actId="27636"/>
          <ac:spMkLst>
            <pc:docMk/>
            <pc:sldMk cId="1652398062" sldId="261"/>
            <ac:spMk id="2" creationId="{64ECBD7B-B04A-4E64-9A1B-CC930C1A6F87}"/>
          </ac:spMkLst>
        </pc:spChg>
        <pc:spChg chg="del">
          <ac:chgData name="Hugo Paula" userId="ea3b8808-58fe-4fde-bf79-dea1702d2ab3" providerId="ADAL" clId="{44247CD9-23E6-4312-A327-57D54A55DCD7}" dt="2019-08-13T18:30:23.873" v="84"/>
          <ac:spMkLst>
            <pc:docMk/>
            <pc:sldMk cId="1652398062" sldId="261"/>
            <ac:spMk id="3" creationId="{A507B903-3AFA-4F0B-853D-D993AF5FDBE9}"/>
          </ac:spMkLst>
        </pc:spChg>
        <pc:picChg chg="add mod">
          <ac:chgData name="Hugo Paula" userId="ea3b8808-58fe-4fde-bf79-dea1702d2ab3" providerId="ADAL" clId="{44247CD9-23E6-4312-A327-57D54A55DCD7}" dt="2019-08-13T18:30:23.873" v="84"/>
          <ac:picMkLst>
            <pc:docMk/>
            <pc:sldMk cId="1652398062" sldId="261"/>
            <ac:picMk id="4" creationId="{F4429ED3-D2F9-44D6-8F2F-5E6C2E960678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44:02.598" v="185" actId="26606"/>
        <pc:sldMkLst>
          <pc:docMk/>
          <pc:sldMk cId="721748103" sldId="262"/>
        </pc:sldMkLst>
        <pc:spChg chg="mod or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2" creationId="{AD5EF0CA-9413-4EC8-83E8-DF9C9CC70BFC}"/>
          </ac:spMkLst>
        </pc:spChg>
        <pc:spChg chg="del mod">
          <ac:chgData name="Hugo Paula" userId="ea3b8808-58fe-4fde-bf79-dea1702d2ab3" providerId="ADAL" clId="{44247CD9-23E6-4312-A327-57D54A55DCD7}" dt="2019-08-13T18:41:24.494" v="127" actId="478"/>
          <ac:spMkLst>
            <pc:docMk/>
            <pc:sldMk cId="721748103" sldId="262"/>
            <ac:spMk id="3" creationId="{B474FC07-9AB9-4088-BDD9-20FC3F48EB66}"/>
          </ac:spMkLst>
        </pc:spChg>
        <pc:spChg chg="add del mod">
          <ac:chgData name="Hugo Paula" userId="ea3b8808-58fe-4fde-bf79-dea1702d2ab3" providerId="ADAL" clId="{44247CD9-23E6-4312-A327-57D54A55DCD7}" dt="2019-08-13T18:41:25.902" v="128" actId="478"/>
          <ac:spMkLst>
            <pc:docMk/>
            <pc:sldMk cId="721748103" sldId="262"/>
            <ac:spMk id="5" creationId="{93B463E7-F802-4A3C-85E3-64116F4CBECE}"/>
          </ac:spMkLst>
        </pc:spChg>
        <pc:spChg chg="add del">
          <ac:chgData name="Hugo Paula" userId="ea3b8808-58fe-4fde-bf79-dea1702d2ab3" providerId="ADAL" clId="{44247CD9-23E6-4312-A327-57D54A55DCD7}" dt="2019-08-13T18:41:46.622" v="130" actId="26606"/>
          <ac:spMkLst>
            <pc:docMk/>
            <pc:sldMk cId="721748103" sldId="262"/>
            <ac:spMk id="7" creationId="{23962611-DFD5-4092-AAFD-559E3DFCE2C9}"/>
          </ac:spMkLst>
        </pc:spChg>
        <pc:spChg chg="add del">
          <ac:chgData name="Hugo Paula" userId="ea3b8808-58fe-4fde-bf79-dea1702d2ab3" providerId="ADAL" clId="{44247CD9-23E6-4312-A327-57D54A55DCD7}" dt="2019-08-13T18:43:50.524" v="172" actId="26606"/>
          <ac:spMkLst>
            <pc:docMk/>
            <pc:sldMk cId="721748103" sldId="262"/>
            <ac:spMk id="13" creationId="{71B2258F-86CA-4D4D-8270-BC05FCDEBFB3}"/>
          </ac:spMkLst>
        </pc:spChg>
        <pc:spChg chg="add del">
          <ac:chgData name="Hugo Paula" userId="ea3b8808-58fe-4fde-bf79-dea1702d2ab3" providerId="ADAL" clId="{44247CD9-23E6-4312-A327-57D54A55DCD7}" dt="2019-08-13T18:43:52.927" v="174" actId="26606"/>
          <ac:spMkLst>
            <pc:docMk/>
            <pc:sldMk cId="721748103" sldId="262"/>
            <ac:spMk id="16" creationId="{87CC2527-562A-4F69-B487-4371E5B243E7}"/>
          </ac:spMkLst>
        </pc:spChg>
        <pc:spChg chg="add del">
          <ac:chgData name="Hugo Paula" userId="ea3b8808-58fe-4fde-bf79-dea1702d2ab3" providerId="ADAL" clId="{44247CD9-23E6-4312-A327-57D54A55DCD7}" dt="2019-08-13T18:43:54.646" v="176" actId="26606"/>
          <ac:spMkLst>
            <pc:docMk/>
            <pc:sldMk cId="721748103" sldId="262"/>
            <ac:spMk id="18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5.767" v="178" actId="26606"/>
          <ac:spMkLst>
            <pc:docMk/>
            <pc:sldMk cId="721748103" sldId="262"/>
            <ac:spMk id="21" creationId="{1DB7C82F-AB7E-4F0C-B829-FA1B9C415180}"/>
          </ac:spMkLst>
        </pc:spChg>
        <pc:spChg chg="add del">
          <ac:chgData name="Hugo Paula" userId="ea3b8808-58fe-4fde-bf79-dea1702d2ab3" providerId="ADAL" clId="{44247CD9-23E6-4312-A327-57D54A55DCD7}" dt="2019-08-13T18:43:57.287" v="180" actId="26606"/>
          <ac:spMkLst>
            <pc:docMk/>
            <pc:sldMk cId="721748103" sldId="262"/>
            <ac:spMk id="23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8.687" v="182" actId="26606"/>
          <ac:spMkLst>
            <pc:docMk/>
            <pc:sldMk cId="721748103" sldId="262"/>
            <ac:spMk id="27" creationId="{E20EB187-900F-4AF5-813B-101456D9FD39}"/>
          </ac:spMkLst>
        </pc:spChg>
        <pc:spChg chg="add del">
          <ac:chgData name="Hugo Paula" userId="ea3b8808-58fe-4fde-bf79-dea1702d2ab3" providerId="ADAL" clId="{44247CD9-23E6-4312-A327-57D54A55DCD7}" dt="2019-08-13T18:44:02.585" v="184" actId="26606"/>
          <ac:spMkLst>
            <pc:docMk/>
            <pc:sldMk cId="721748103" sldId="262"/>
            <ac:spMk id="30" creationId="{71B2258F-86CA-4D4D-8270-BC05FCDEBFB3}"/>
          </ac:spMkLst>
        </pc:spChg>
        <pc:spChg chg="ad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32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02.598" v="185" actId="26606"/>
          <ac:picMkLst>
            <pc:docMk/>
            <pc:sldMk cId="721748103" sldId="262"/>
            <ac:picMk id="8" creationId="{D95B943D-9346-4A21-8557-4CEC3383C120}"/>
          </ac:picMkLst>
        </pc:picChg>
        <pc:picChg chg="add del">
          <ac:chgData name="Hugo Paula" userId="ea3b8808-58fe-4fde-bf79-dea1702d2ab3" providerId="ADAL" clId="{44247CD9-23E6-4312-A327-57D54A55DCD7}" dt="2019-08-13T18:41:46.622" v="130" actId="26606"/>
          <ac:picMkLst>
            <pc:docMk/>
            <pc:sldMk cId="721748103" sldId="262"/>
            <ac:picMk id="9" creationId="{2270F1FA-0425-408F-9861-80BF5AFB276D}"/>
          </ac:picMkLst>
        </pc:picChg>
        <pc:cxnChg chg="add del">
          <ac:chgData name="Hugo Paula" userId="ea3b8808-58fe-4fde-bf79-dea1702d2ab3" providerId="ADAL" clId="{44247CD9-23E6-4312-A327-57D54A55DCD7}" dt="2019-08-13T18:43:52.927" v="174" actId="26606"/>
          <ac:cxnSpMkLst>
            <pc:docMk/>
            <pc:sldMk cId="721748103" sldId="262"/>
            <ac:cxnSpMk id="15" creationId="{BCDAEC91-5BCE-4B55-9CC0-43EF94CB734B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7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9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4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5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8.687" v="182" actId="26606"/>
          <ac:cxnSpMkLst>
            <pc:docMk/>
            <pc:sldMk cId="721748103" sldId="262"/>
            <ac:cxnSpMk id="28" creationId="{624D17C8-E9C2-48A4-AA36-D7048A6CCC41}"/>
          </ac:cxnSpMkLst>
        </pc:cxnChg>
      </pc:sldChg>
      <pc:sldChg chg="addSp delSp modSp add mod setBg setClrOvrMap">
        <pc:chgData name="Hugo Paula" userId="ea3b8808-58fe-4fde-bf79-dea1702d2ab3" providerId="ADAL" clId="{44247CD9-23E6-4312-A327-57D54A55DCD7}" dt="2019-08-13T18:48:35.638" v="237" actId="1037"/>
        <pc:sldMkLst>
          <pc:docMk/>
          <pc:sldMk cId="334346411" sldId="263"/>
        </pc:sldMkLst>
        <pc:spChg chg="mod or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2" creationId="{739D779A-3F76-4632-856C-111CF9EEE040}"/>
          </ac:spMkLst>
        </pc:spChg>
        <pc:spChg chg="add del">
          <ac:chgData name="Hugo Paula" userId="ea3b8808-58fe-4fde-bf79-dea1702d2ab3" providerId="ADAL" clId="{44247CD9-23E6-4312-A327-57D54A55DCD7}" dt="2019-08-13T18:48:07.738" v="202"/>
          <ac:spMkLst>
            <pc:docMk/>
            <pc:sldMk cId="334346411" sldId="263"/>
            <ac:spMk id="3" creationId="{C8AB155E-4BA4-40F4-A119-13418DD4220B}"/>
          </ac:spMkLst>
        </pc:spChg>
        <pc:spChg chg="add del mod">
          <ac:chgData name="Hugo Paula" userId="ea3b8808-58fe-4fde-bf79-dea1702d2ab3" providerId="ADAL" clId="{44247CD9-23E6-4312-A327-57D54A55DCD7}" dt="2019-08-13T18:46:59.391" v="201" actId="931"/>
          <ac:spMkLst>
            <pc:docMk/>
            <pc:sldMk cId="334346411" sldId="263"/>
            <ac:spMk id="6" creationId="{05BA2D9D-076A-483C-9605-0EE9EEA3A8E2}"/>
          </ac:spMkLst>
        </pc:spChg>
        <pc:spChg chg="add mod">
          <ac:chgData name="Hugo Paula" userId="ea3b8808-58fe-4fde-bf79-dea1702d2ab3" providerId="ADAL" clId="{44247CD9-23E6-4312-A327-57D54A55DCD7}" dt="2019-08-13T18:48:35.638" v="237" actId="1037"/>
          <ac:spMkLst>
            <pc:docMk/>
            <pc:sldMk cId="334346411" sldId="263"/>
            <ac:spMk id="9" creationId="{D71D005A-4C5B-4FAD-8CA7-2D2E61B1F3E7}"/>
          </ac:spMkLst>
        </pc:spChg>
        <pc:spChg chg="ad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13" creationId="{71B2258F-86CA-4D4D-8270-BC05FCDEBFB3}"/>
          </ac:spMkLst>
        </pc:spChg>
        <pc:picChg chg="add del mod">
          <ac:chgData name="Hugo Paula" userId="ea3b8808-58fe-4fde-bf79-dea1702d2ab3" providerId="ADAL" clId="{44247CD9-23E6-4312-A327-57D54A55DCD7}" dt="2019-08-13T18:46:59.391" v="201" actId="931"/>
          <ac:picMkLst>
            <pc:docMk/>
            <pc:sldMk cId="334346411" sldId="263"/>
            <ac:picMk id="5" creationId="{722E7914-D4A4-428C-AF80-59D84EE88EA8}"/>
          </ac:picMkLst>
        </pc:picChg>
        <pc:picChg chg="add mod">
          <ac:chgData name="Hugo Paula" userId="ea3b8808-58fe-4fde-bf79-dea1702d2ab3" providerId="ADAL" clId="{44247CD9-23E6-4312-A327-57D54A55DCD7}" dt="2019-08-13T18:48:11.499" v="205" actId="26606"/>
          <ac:picMkLst>
            <pc:docMk/>
            <pc:sldMk cId="334346411" sldId="263"/>
            <ac:picMk id="8" creationId="{69AD114F-2A52-4E67-8AA5-83CDA098121E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9:28.569" v="343" actId="26606"/>
        <pc:sldMkLst>
          <pc:docMk/>
          <pc:sldMk cId="3081371082" sldId="264"/>
        </pc:sldMkLst>
        <pc:spChg chg="mod or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2" creationId="{118D22E6-21A5-46F5-9DF9-B92BB06F6D96}"/>
          </ac:spMkLst>
        </pc:spChg>
        <pc:spChg chg="del">
          <ac:chgData name="Hugo Paula" userId="ea3b8808-58fe-4fde-bf79-dea1702d2ab3" providerId="ADAL" clId="{44247CD9-23E6-4312-A327-57D54A55DCD7}" dt="2019-08-13T18:59:25.404" v="340"/>
          <ac:spMkLst>
            <pc:docMk/>
            <pc:sldMk cId="3081371082" sldId="264"/>
            <ac:spMk id="3" creationId="{57C667EE-C64B-4028-8966-F261555ED82A}"/>
          </ac:spMkLst>
        </pc:spChg>
        <pc:spChg chg="add del">
          <ac:chgData name="Hugo Paula" userId="ea3b8808-58fe-4fde-bf79-dea1702d2ab3" providerId="ADAL" clId="{44247CD9-23E6-4312-A327-57D54A55DCD7}" dt="2019-08-13T18:59:09.071" v="339"/>
          <ac:spMkLst>
            <pc:docMk/>
            <pc:sldMk cId="3081371082" sldId="264"/>
            <ac:spMk id="4" creationId="{D94D6B54-67DB-463C-8B9E-6AD4DACE443D}"/>
          </ac:spMkLst>
        </pc:spChg>
        <pc:spChg chg="ad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11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59:28.569" v="343" actId="26606"/>
          <ac:picMkLst>
            <pc:docMk/>
            <pc:sldMk cId="3081371082" sldId="264"/>
            <ac:picMk id="6" creationId="{47E28149-AB93-4F7E-AE91-B94A8429E0A6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9:03:55.147" v="610" actId="20577"/>
        <pc:sldMkLst>
          <pc:docMk/>
          <pc:sldMk cId="2452709085" sldId="265"/>
        </pc:sldMkLst>
        <pc:spChg chg="mod ord">
          <ac:chgData name="Hugo Paula" userId="ea3b8808-58fe-4fde-bf79-dea1702d2ab3" providerId="ADAL" clId="{44247CD9-23E6-4312-A327-57D54A55DCD7}" dt="2019-08-13T19:03:55.147" v="610" actId="20577"/>
          <ac:spMkLst>
            <pc:docMk/>
            <pc:sldMk cId="2452709085" sldId="265"/>
            <ac:spMk id="2" creationId="{8450D1F2-C179-42B3-96B4-CE5520C987C6}"/>
          </ac:spMkLst>
        </pc:spChg>
        <pc:spChg chg="del">
          <ac:chgData name="Hugo Paula" userId="ea3b8808-58fe-4fde-bf79-dea1702d2ab3" providerId="ADAL" clId="{44247CD9-23E6-4312-A327-57D54A55DCD7}" dt="2019-08-13T18:44:32.518" v="186" actId="931"/>
          <ac:spMkLst>
            <pc:docMk/>
            <pc:sldMk cId="2452709085" sldId="265"/>
            <ac:spMk id="3" creationId="{8AA10A6B-E8F8-43D1-92B2-73E7FEF47F93}"/>
          </ac:spMkLst>
        </pc:spChg>
        <pc:spChg chg="add">
          <ac:chgData name="Hugo Paula" userId="ea3b8808-58fe-4fde-bf79-dea1702d2ab3" providerId="ADAL" clId="{44247CD9-23E6-4312-A327-57D54A55DCD7}" dt="2019-08-13T18:44:35.687" v="189" actId="26606"/>
          <ac:spMkLst>
            <pc:docMk/>
            <pc:sldMk cId="2452709085" sldId="265"/>
            <ac:spMk id="10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35.687" v="189" actId="26606"/>
          <ac:picMkLst>
            <pc:docMk/>
            <pc:sldMk cId="2452709085" sldId="265"/>
            <ac:picMk id="5" creationId="{AC05C6D1-0DFE-4566-870C-C567D3FC7ECD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5:19.014" v="337" actId="26606"/>
        <pc:sldMkLst>
          <pc:docMk/>
          <pc:sldMk cId="840580429" sldId="266"/>
        </pc:sldMkLst>
        <pc:spChg chg="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2" creationId="{A4276225-561F-4026-93D2-30898D1CB2EF}"/>
          </ac:spMkLst>
        </pc:spChg>
        <pc:spChg chg="del 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3" creationId="{7ADCA70E-7011-43E3-ABA9-3F0A6B8D01E8}"/>
          </ac:spMkLst>
        </pc:spChg>
        <pc:graphicFrameChg chg="add">
          <ac:chgData name="Hugo Paula" userId="ea3b8808-58fe-4fde-bf79-dea1702d2ab3" providerId="ADAL" clId="{44247CD9-23E6-4312-A327-57D54A55DCD7}" dt="2019-08-13T18:55:19.014" v="337" actId="26606"/>
          <ac:graphicFrameMkLst>
            <pc:docMk/>
            <pc:sldMk cId="840580429" sldId="266"/>
            <ac:graphicFrameMk id="5" creationId="{08458555-9731-473B-8BB6-F0C61C025FA3}"/>
          </ac:graphicFrameMkLst>
        </pc:graphicFrameChg>
      </pc:sldChg>
      <pc:sldChg chg="modSp add">
        <pc:chgData name="Hugo Paula" userId="ea3b8808-58fe-4fde-bf79-dea1702d2ab3" providerId="ADAL" clId="{44247CD9-23E6-4312-A327-57D54A55DCD7}" dt="2019-08-13T19:03:31.309" v="602" actId="20577"/>
        <pc:sldMkLst>
          <pc:docMk/>
          <pc:sldMk cId="3028835910" sldId="267"/>
        </pc:sldMkLst>
        <pc:spChg chg="mod">
          <ac:chgData name="Hugo Paula" userId="ea3b8808-58fe-4fde-bf79-dea1702d2ab3" providerId="ADAL" clId="{44247CD9-23E6-4312-A327-57D54A55DCD7}" dt="2019-08-13T18:59:44.230" v="364" actId="20577"/>
          <ac:spMkLst>
            <pc:docMk/>
            <pc:sldMk cId="3028835910" sldId="267"/>
            <ac:spMk id="2" creationId="{B733E16C-0134-4E7C-8FFC-A21C041A04A4}"/>
          </ac:spMkLst>
        </pc:spChg>
        <pc:spChg chg="mod">
          <ac:chgData name="Hugo Paula" userId="ea3b8808-58fe-4fde-bf79-dea1702d2ab3" providerId="ADAL" clId="{44247CD9-23E6-4312-A327-57D54A55DCD7}" dt="2019-08-13T19:03:31.309" v="602" actId="20577"/>
          <ac:spMkLst>
            <pc:docMk/>
            <pc:sldMk cId="3028835910" sldId="267"/>
            <ac:spMk id="3" creationId="{4EDEE87B-35BE-42C3-B5C1-249768514C07}"/>
          </ac:spMkLst>
        </pc:spChg>
      </pc:sldChg>
      <pc:sldChg chg="addSp delSp modSp add delAnim modAnim">
        <pc:chgData name="Hugo Paula" userId="ea3b8808-58fe-4fde-bf79-dea1702d2ab3" providerId="ADAL" clId="{44247CD9-23E6-4312-A327-57D54A55DCD7}" dt="2019-08-13T19:17:32.030" v="681" actId="14100"/>
        <pc:sldMkLst>
          <pc:docMk/>
          <pc:sldMk cId="3549903614" sldId="268"/>
        </pc:sldMkLst>
        <pc:spChg chg="mod">
          <ac:chgData name="Hugo Paula" userId="ea3b8808-58fe-4fde-bf79-dea1702d2ab3" providerId="ADAL" clId="{44247CD9-23E6-4312-A327-57D54A55DCD7}" dt="2019-08-13T19:04:20.239" v="631" actId="20577"/>
          <ac:spMkLst>
            <pc:docMk/>
            <pc:sldMk cId="3549903614" sldId="268"/>
            <ac:spMk id="2" creationId="{D3B6493E-964B-41AC-9BDC-ADFA2043617A}"/>
          </ac:spMkLst>
        </pc:spChg>
        <pc:spChg chg="mod">
          <ac:chgData name="Hugo Paula" userId="ea3b8808-58fe-4fde-bf79-dea1702d2ab3" providerId="ADAL" clId="{44247CD9-23E6-4312-A327-57D54A55DCD7}" dt="2019-08-13T19:10:06.774" v="672" actId="20577"/>
          <ac:spMkLst>
            <pc:docMk/>
            <pc:sldMk cId="3549903614" sldId="268"/>
            <ac:spMk id="3" creationId="{2BE3F706-8F9E-496D-A7AD-4F385F1DCCF0}"/>
          </ac:spMkLst>
        </pc:spChg>
        <pc:spChg chg="add mod">
          <ac:chgData name="Hugo Paula" userId="ea3b8808-58fe-4fde-bf79-dea1702d2ab3" providerId="ADAL" clId="{44247CD9-23E6-4312-A327-57D54A55DCD7}" dt="2019-08-13T19:16:48.862" v="680" actId="1076"/>
          <ac:spMkLst>
            <pc:docMk/>
            <pc:sldMk cId="3549903614" sldId="268"/>
            <ac:spMk id="5" creationId="{EE6C06AD-3907-49EC-ADB1-7AF65CEE5806}"/>
          </ac:spMkLst>
        </pc:spChg>
        <pc:picChg chg="add del mod">
          <ac:chgData name="Hugo Paula" userId="ea3b8808-58fe-4fde-bf79-dea1702d2ab3" providerId="ADAL" clId="{44247CD9-23E6-4312-A327-57D54A55DCD7}" dt="2019-08-13T19:16:08.631" v="673" actId="478"/>
          <ac:picMkLst>
            <pc:docMk/>
            <pc:sldMk cId="3549903614" sldId="268"/>
            <ac:picMk id="4" creationId="{503B1E6F-3A1E-44E7-AF0D-A33153ABF715}"/>
          </ac:picMkLst>
        </pc:picChg>
        <pc:picChg chg="add mod">
          <ac:chgData name="Hugo Paula" userId="ea3b8808-58fe-4fde-bf79-dea1702d2ab3" providerId="ADAL" clId="{44247CD9-23E6-4312-A327-57D54A55DCD7}" dt="2019-08-13T19:17:32.030" v="681" actId="14100"/>
          <ac:picMkLst>
            <pc:docMk/>
            <pc:sldMk cId="3549903614" sldId="268"/>
            <ac:picMk id="6" creationId="{8867359D-D3C6-4CF3-8054-38C7084BEDEB}"/>
          </ac:picMkLst>
        </pc:picChg>
      </pc:sldChg>
    </pc:docChg>
  </pc:docChgLst>
  <pc:docChgLst>
    <pc:chgData name="Hugo Paula" userId="ea3b8808-58fe-4fde-bf79-dea1702d2ab3" providerId="ADAL" clId="{5C210CDE-3FD8-47E4-980A-E490C1EBC1E8}"/>
    <pc:docChg chg="undo custSel addSld delSld modSld">
      <pc:chgData name="Hugo Paula" userId="ea3b8808-58fe-4fde-bf79-dea1702d2ab3" providerId="ADAL" clId="{5C210CDE-3FD8-47E4-980A-E490C1EBC1E8}" dt="2020-04-24T21:10:53.456" v="869" actId="20577"/>
      <pc:docMkLst>
        <pc:docMk/>
      </pc:docMkLst>
      <pc:sldChg chg="modSp">
        <pc:chgData name="Hugo Paula" userId="ea3b8808-58fe-4fde-bf79-dea1702d2ab3" providerId="ADAL" clId="{5C210CDE-3FD8-47E4-980A-E490C1EBC1E8}" dt="2020-04-23T23:29:01.171" v="35" actId="20577"/>
        <pc:sldMkLst>
          <pc:docMk/>
          <pc:sldMk cId="1300950052" sldId="256"/>
        </pc:sldMkLst>
        <pc:spChg chg="mod">
          <ac:chgData name="Hugo Paula" userId="ea3b8808-58fe-4fde-bf79-dea1702d2ab3" providerId="ADAL" clId="{5C210CDE-3FD8-47E4-980A-E490C1EBC1E8}" dt="2020-04-23T23:29:01.171" v="35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">
        <pc:chgData name="Hugo Paula" userId="ea3b8808-58fe-4fde-bf79-dea1702d2ab3" providerId="ADAL" clId="{5C210CDE-3FD8-47E4-980A-E490C1EBC1E8}" dt="2020-04-24T20:36:56.687" v="311" actId="108"/>
        <pc:sldMkLst>
          <pc:docMk/>
          <pc:sldMk cId="2626842338" sldId="257"/>
        </pc:sldMkLst>
        <pc:spChg chg="mod">
          <ac:chgData name="Hugo Paula" userId="ea3b8808-58fe-4fde-bf79-dea1702d2ab3" providerId="ADAL" clId="{5C210CDE-3FD8-47E4-980A-E490C1EBC1E8}" dt="2020-04-23T23:29:08.875" v="59" actId="20577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 Paula" userId="ea3b8808-58fe-4fde-bf79-dea1702d2ab3" providerId="ADAL" clId="{5C210CDE-3FD8-47E4-980A-E490C1EBC1E8}" dt="2020-04-24T20:36:56.687" v="311" actId="108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 Paula" userId="ea3b8808-58fe-4fde-bf79-dea1702d2ab3" providerId="ADAL" clId="{5C210CDE-3FD8-47E4-980A-E490C1EBC1E8}" dt="2020-04-24T20:29:50.023" v="310" actId="2696"/>
        <pc:sldMkLst>
          <pc:docMk/>
          <pc:sldMk cId="373583650" sldId="258"/>
        </pc:sldMkLst>
      </pc:sldChg>
      <pc:sldChg chg="modSp add">
        <pc:chgData name="Hugo Paula" userId="ea3b8808-58fe-4fde-bf79-dea1702d2ab3" providerId="ADAL" clId="{5C210CDE-3FD8-47E4-980A-E490C1EBC1E8}" dt="2020-04-24T20:51:11.428" v="494" actId="108"/>
        <pc:sldMkLst>
          <pc:docMk/>
          <pc:sldMk cId="619566066" sldId="258"/>
        </pc:sldMkLst>
        <pc:spChg chg="mod">
          <ac:chgData name="Hugo Paula" userId="ea3b8808-58fe-4fde-bf79-dea1702d2ab3" providerId="ADAL" clId="{5C210CDE-3FD8-47E4-980A-E490C1EBC1E8}" dt="2020-04-24T20:47:47.386" v="349" actId="20577"/>
          <ac:spMkLst>
            <pc:docMk/>
            <pc:sldMk cId="619566066" sldId="258"/>
            <ac:spMk id="2" creationId="{D1BAECF5-B898-4F19-BB49-867A7E554FFA}"/>
          </ac:spMkLst>
        </pc:spChg>
        <pc:spChg chg="mod">
          <ac:chgData name="Hugo Paula" userId="ea3b8808-58fe-4fde-bf79-dea1702d2ab3" providerId="ADAL" clId="{5C210CDE-3FD8-47E4-980A-E490C1EBC1E8}" dt="2020-04-24T20:51:11.428" v="494" actId="108"/>
          <ac:spMkLst>
            <pc:docMk/>
            <pc:sldMk cId="619566066" sldId="258"/>
            <ac:spMk id="3" creationId="{1597393D-937E-4435-A787-CF53A454063B}"/>
          </ac:spMkLst>
        </pc:spChg>
      </pc:sldChg>
      <pc:sldChg chg="modSp add">
        <pc:chgData name="Hugo Paula" userId="ea3b8808-58fe-4fde-bf79-dea1702d2ab3" providerId="ADAL" clId="{5C210CDE-3FD8-47E4-980A-E490C1EBC1E8}" dt="2020-04-24T20:57:21.738" v="735" actId="20577"/>
        <pc:sldMkLst>
          <pc:docMk/>
          <pc:sldMk cId="10735341" sldId="259"/>
        </pc:sldMkLst>
        <pc:spChg chg="mod">
          <ac:chgData name="Hugo Paula" userId="ea3b8808-58fe-4fde-bf79-dea1702d2ab3" providerId="ADAL" clId="{5C210CDE-3FD8-47E4-980A-E490C1EBC1E8}" dt="2020-04-24T20:50:18.458" v="462" actId="20577"/>
          <ac:spMkLst>
            <pc:docMk/>
            <pc:sldMk cId="10735341" sldId="259"/>
            <ac:spMk id="2" creationId="{34C4592E-6DB1-4255-A67E-98C53E205750}"/>
          </ac:spMkLst>
        </pc:spChg>
        <pc:spChg chg="mod">
          <ac:chgData name="Hugo Paula" userId="ea3b8808-58fe-4fde-bf79-dea1702d2ab3" providerId="ADAL" clId="{5C210CDE-3FD8-47E4-980A-E490C1EBC1E8}" dt="2020-04-24T20:57:21.738" v="735" actId="20577"/>
          <ac:spMkLst>
            <pc:docMk/>
            <pc:sldMk cId="10735341" sldId="259"/>
            <ac:spMk id="3" creationId="{565A9B84-1B5B-4E10-A8C6-D8F6F67D5BE9}"/>
          </ac:spMkLst>
        </pc:spChg>
      </pc:sldChg>
      <pc:sldChg chg="modSp add">
        <pc:chgData name="Hugo Paula" userId="ea3b8808-58fe-4fde-bf79-dea1702d2ab3" providerId="ADAL" clId="{5C210CDE-3FD8-47E4-980A-E490C1EBC1E8}" dt="2020-04-24T20:55:02.162" v="558" actId="108"/>
        <pc:sldMkLst>
          <pc:docMk/>
          <pc:sldMk cId="2333569979" sldId="260"/>
        </pc:sldMkLst>
        <pc:spChg chg="mod">
          <ac:chgData name="Hugo Paula" userId="ea3b8808-58fe-4fde-bf79-dea1702d2ab3" providerId="ADAL" clId="{5C210CDE-3FD8-47E4-980A-E490C1EBC1E8}" dt="2020-04-24T20:53:50.290" v="549" actId="20577"/>
          <ac:spMkLst>
            <pc:docMk/>
            <pc:sldMk cId="2333569979" sldId="260"/>
            <ac:spMk id="2" creationId="{4B7B62FF-F720-4D43-96D9-F47269C9C704}"/>
          </ac:spMkLst>
        </pc:spChg>
        <pc:spChg chg="mod">
          <ac:chgData name="Hugo Paula" userId="ea3b8808-58fe-4fde-bf79-dea1702d2ab3" providerId="ADAL" clId="{5C210CDE-3FD8-47E4-980A-E490C1EBC1E8}" dt="2020-04-24T20:55:02.162" v="558" actId="108"/>
          <ac:spMkLst>
            <pc:docMk/>
            <pc:sldMk cId="2333569979" sldId="260"/>
            <ac:spMk id="3" creationId="{154BA1F6-B400-4FF7-83C0-E9EF0D3D1205}"/>
          </ac:spMkLst>
        </pc:spChg>
      </pc:sldChg>
      <pc:sldChg chg="modSp add">
        <pc:chgData name="Hugo Paula" userId="ea3b8808-58fe-4fde-bf79-dea1702d2ab3" providerId="ADAL" clId="{5C210CDE-3FD8-47E4-980A-E490C1EBC1E8}" dt="2020-04-24T20:56:54.073" v="672" actId="20577"/>
        <pc:sldMkLst>
          <pc:docMk/>
          <pc:sldMk cId="888302958" sldId="261"/>
        </pc:sldMkLst>
        <pc:spChg chg="mod">
          <ac:chgData name="Hugo Paula" userId="ea3b8808-58fe-4fde-bf79-dea1702d2ab3" providerId="ADAL" clId="{5C210CDE-3FD8-47E4-980A-E490C1EBC1E8}" dt="2020-04-24T20:56:26.402" v="576" actId="20577"/>
          <ac:spMkLst>
            <pc:docMk/>
            <pc:sldMk cId="888302958" sldId="261"/>
            <ac:spMk id="2" creationId="{B4F6049A-B182-4FCA-8869-57115BDCAA3E}"/>
          </ac:spMkLst>
        </pc:spChg>
        <pc:spChg chg="mod">
          <ac:chgData name="Hugo Paula" userId="ea3b8808-58fe-4fde-bf79-dea1702d2ab3" providerId="ADAL" clId="{5C210CDE-3FD8-47E4-980A-E490C1EBC1E8}" dt="2020-04-24T20:56:54.073" v="672" actId="20577"/>
          <ac:spMkLst>
            <pc:docMk/>
            <pc:sldMk cId="888302958" sldId="261"/>
            <ac:spMk id="3" creationId="{AFA8643D-843B-48B8-90D4-A9FFBE981699}"/>
          </ac:spMkLst>
        </pc:spChg>
      </pc:sldChg>
      <pc:sldChg chg="modSp add">
        <pc:chgData name="Hugo Paula" userId="ea3b8808-58fe-4fde-bf79-dea1702d2ab3" providerId="ADAL" clId="{5C210CDE-3FD8-47E4-980A-E490C1EBC1E8}" dt="2020-04-24T21:10:53.456" v="869" actId="20577"/>
        <pc:sldMkLst>
          <pc:docMk/>
          <pc:sldMk cId="3381987599" sldId="262"/>
        </pc:sldMkLst>
        <pc:spChg chg="mod">
          <ac:chgData name="Hugo Paula" userId="ea3b8808-58fe-4fde-bf79-dea1702d2ab3" providerId="ADAL" clId="{5C210CDE-3FD8-47E4-980A-E490C1EBC1E8}" dt="2020-04-24T20:57:08.538" v="689" actId="20577"/>
          <ac:spMkLst>
            <pc:docMk/>
            <pc:sldMk cId="3381987599" sldId="262"/>
            <ac:spMk id="2" creationId="{34512BFE-D5F4-48A8-B6B4-36334835292D}"/>
          </ac:spMkLst>
        </pc:spChg>
        <pc:spChg chg="mod">
          <ac:chgData name="Hugo Paula" userId="ea3b8808-58fe-4fde-bf79-dea1702d2ab3" providerId="ADAL" clId="{5C210CDE-3FD8-47E4-980A-E490C1EBC1E8}" dt="2020-04-24T21:10:53.456" v="869" actId="20577"/>
          <ac:spMkLst>
            <pc:docMk/>
            <pc:sldMk cId="3381987599" sldId="262"/>
            <ac:spMk id="3" creationId="{50EAF465-48B2-4C85-8F8B-2E118B73A521}"/>
          </ac:spMkLst>
        </pc:spChg>
      </pc:sldChg>
    </pc:docChg>
  </pc:docChgLst>
  <pc:docChgLst>
    <pc:chgData name="Hugo Paula" userId="ea3b8808-58fe-4fde-bf79-dea1702d2ab3" providerId="ADAL" clId="{76146E61-8DBC-4233-8216-62341FC25837}"/>
    <pc:docChg chg="undo custSel mod addSld delSld modSld sldOrd">
      <pc:chgData name="Hugo Paula" userId="ea3b8808-58fe-4fde-bf79-dea1702d2ab3" providerId="ADAL" clId="{76146E61-8DBC-4233-8216-62341FC25837}" dt="2020-05-08T21:00:37.650" v="1083" actId="2696"/>
      <pc:docMkLst>
        <pc:docMk/>
      </pc:docMkLst>
      <pc:sldChg chg="modSp">
        <pc:chgData name="Hugo Paula" userId="ea3b8808-58fe-4fde-bf79-dea1702d2ab3" providerId="ADAL" clId="{76146E61-8DBC-4233-8216-62341FC25837}" dt="2020-05-08T16:24:32.344" v="748" actId="1440"/>
        <pc:sldMkLst>
          <pc:docMk/>
          <pc:sldMk cId="2229816697" sldId="257"/>
        </pc:sldMkLst>
        <pc:spChg chg="mod">
          <ac:chgData name="Hugo Paula" userId="ea3b8808-58fe-4fde-bf79-dea1702d2ab3" providerId="ADAL" clId="{76146E61-8DBC-4233-8216-62341FC25837}" dt="2020-05-08T13:06:28.967" v="22" actId="20577"/>
          <ac:spMkLst>
            <pc:docMk/>
            <pc:sldMk cId="2229816697" sldId="257"/>
            <ac:spMk id="4" creationId="{44C620B7-2DA6-47A4-AD25-3A224CB070D0}"/>
          </ac:spMkLst>
        </pc:spChg>
        <pc:graphicFrameChg chg="mod">
          <ac:chgData name="Hugo Paula" userId="ea3b8808-58fe-4fde-bf79-dea1702d2ab3" providerId="ADAL" clId="{76146E61-8DBC-4233-8216-62341FC25837}" dt="2020-05-08T13:05:24.840" v="7" actId="20577"/>
          <ac:graphicFrameMkLst>
            <pc:docMk/>
            <pc:sldMk cId="2229816697" sldId="257"/>
            <ac:graphicFrameMk id="14" creationId="{4D2C7B24-AABE-4B03-A392-55ECAFB2DF8D}"/>
          </ac:graphicFrameMkLst>
        </pc:graphicFrameChg>
        <pc:picChg chg="mod">
          <ac:chgData name="Hugo Paula" userId="ea3b8808-58fe-4fde-bf79-dea1702d2ab3" providerId="ADAL" clId="{76146E61-8DBC-4233-8216-62341FC25837}" dt="2020-05-08T16:24:32.344" v="748" actId="1440"/>
          <ac:picMkLst>
            <pc:docMk/>
            <pc:sldMk cId="2229816697" sldId="257"/>
            <ac:picMk id="12" creationId="{42BCA3A6-592C-48F0-91B5-00DECF1C5A95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6:24:23.224" v="747" actId="1440"/>
        <pc:sldMkLst>
          <pc:docMk/>
          <pc:sldMk cId="350072528" sldId="258"/>
        </pc:sldMkLst>
        <pc:spChg chg="add del">
          <ac:chgData name="Hugo Paula" userId="ea3b8808-58fe-4fde-bf79-dea1702d2ab3" providerId="ADAL" clId="{76146E61-8DBC-4233-8216-62341FC25837}" dt="2020-05-08T13:07:42.570" v="68"/>
          <ac:spMkLst>
            <pc:docMk/>
            <pc:sldMk cId="350072528" sldId="258"/>
            <ac:spMk id="2" creationId="{3D6E76DC-67F8-4EDA-890B-56C8B400A7F9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2" creationId="{B5A77B1B-1473-48C5-BE34-EB2FACDCCA65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3" creationId="{17EBEF06-9EFD-4438-A199-9BD059E4F7CD}"/>
          </ac:spMkLst>
        </pc:spChg>
        <pc:spChg chg="add del">
          <ac:chgData name="Hugo Paula" userId="ea3b8808-58fe-4fde-bf79-dea1702d2ab3" providerId="ADAL" clId="{76146E61-8DBC-4233-8216-62341FC25837}" dt="2020-05-08T13:07:42.135" v="67"/>
          <ac:spMkLst>
            <pc:docMk/>
            <pc:sldMk cId="350072528" sldId="258"/>
            <ac:spMk id="3" creationId="{A261CE72-A88B-4A2C-A030-48364A3BD7F6}"/>
          </ac:spMkLst>
        </pc:spChg>
        <pc:spChg chg="add del">
          <ac:chgData name="Hugo Paula" userId="ea3b8808-58fe-4fde-bf79-dea1702d2ab3" providerId="ADAL" clId="{76146E61-8DBC-4233-8216-62341FC25837}" dt="2020-05-08T13:07:41.690" v="66"/>
          <ac:spMkLst>
            <pc:docMk/>
            <pc:sldMk cId="350072528" sldId="258"/>
            <ac:spMk id="4" creationId="{A9A3BFCC-2052-4824-92CF-00191012C7EA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4" creationId="{D4EC532A-417A-4397-91DC-1AF3F6491EB0}"/>
          </ac:spMkLst>
        </pc:spChg>
        <pc:spChg chg="add mod">
          <ac:chgData name="Hugo Paula" userId="ea3b8808-58fe-4fde-bf79-dea1702d2ab3" providerId="ADAL" clId="{76146E61-8DBC-4233-8216-62341FC25837}" dt="2020-05-08T13:12:24.636" v="224" actId="26606"/>
          <ac:spMkLst>
            <pc:docMk/>
            <pc:sldMk cId="350072528" sldId="258"/>
            <ac:spMk id="5" creationId="{09EA8956-93C4-4342-92C4-A01E74D25FA0}"/>
          </ac:spMkLst>
        </pc:spChg>
        <pc:spChg chg="add mod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6" creationId="{338C3BD5-B939-4F57-8B7E-DB28DF4D3F38}"/>
          </ac:spMkLst>
        </pc:spChg>
        <pc:spChg chg="add del">
          <ac:chgData name="Hugo Paula" userId="ea3b8808-58fe-4fde-bf79-dea1702d2ab3" providerId="ADAL" clId="{76146E61-8DBC-4233-8216-62341FC25837}" dt="2020-05-08T13:10:47.181" v="198"/>
          <ac:spMkLst>
            <pc:docMk/>
            <pc:sldMk cId="350072528" sldId="258"/>
            <ac:spMk id="7" creationId="{33AF42C0-F87B-43A6-A008-F5819867E232}"/>
          </ac:spMkLst>
        </pc:spChg>
        <pc:spChg chg="add del">
          <ac:chgData name="Hugo Paula" userId="ea3b8808-58fe-4fde-bf79-dea1702d2ab3" providerId="ADAL" clId="{76146E61-8DBC-4233-8216-62341FC25837}" dt="2020-05-08T13:10:52.975" v="210"/>
          <ac:spMkLst>
            <pc:docMk/>
            <pc:sldMk cId="350072528" sldId="258"/>
            <ac:spMk id="8" creationId="{0E684677-D400-45D6-AB5F-7328F024903F}"/>
          </ac:spMkLst>
        </pc:spChg>
        <pc:spChg chg="add del">
          <ac:chgData name="Hugo Paula" userId="ea3b8808-58fe-4fde-bf79-dea1702d2ab3" providerId="ADAL" clId="{76146E61-8DBC-4233-8216-62341FC25837}" dt="2020-05-08T13:12:52.171" v="232" actId="26606"/>
          <ac:spMkLst>
            <pc:docMk/>
            <pc:sldMk cId="350072528" sldId="258"/>
            <ac:spMk id="14" creationId="{F4C0B10B-D2C4-4A54-AFAD-3D27DF88BB37}"/>
          </ac:spMkLst>
        </pc:spChg>
        <pc:spChg chg="add del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26" creationId="{F4C0B10B-D2C4-4A54-AFAD-3D27DF88BB37}"/>
          </ac:spMkLst>
        </pc:spChg>
        <pc:spChg chg="add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3:12:52.171" v="232" actId="26606"/>
          <ac:grpSpMkLst>
            <pc:docMk/>
            <pc:sldMk cId="350072528" sldId="258"/>
            <ac:grpSpMk id="16" creationId="{B6BADB90-C74B-40D6-86DC-503F65FCE8DC}"/>
          </ac:grpSpMkLst>
        </pc:grpChg>
        <pc:grpChg chg="add del">
          <ac:chgData name="Hugo Paula" userId="ea3b8808-58fe-4fde-bf79-dea1702d2ab3" providerId="ADAL" clId="{76146E61-8DBC-4233-8216-62341FC25837}" dt="2020-05-08T14:46:52.768" v="393" actId="26606"/>
          <ac:grpSpMkLst>
            <pc:docMk/>
            <pc:sldMk cId="350072528" sldId="258"/>
            <ac:grpSpMk id="28" creationId="{B6BADB90-C74B-40D6-86DC-503F65FCE8DC}"/>
          </ac:grpSpMkLst>
        </pc:grpChg>
        <pc:grpChg chg="add">
          <ac:chgData name="Hugo Paula" userId="ea3b8808-58fe-4fde-bf79-dea1702d2ab3" providerId="ADAL" clId="{76146E61-8DBC-4233-8216-62341FC25837}" dt="2020-05-08T14:46:52.768" v="393" actId="26606"/>
          <ac:grpSpMkLst>
            <pc:docMk/>
            <pc:sldMk cId="350072528" sldId="258"/>
            <ac:grpSpMk id="40" creationId="{B6BADB90-C74B-40D6-86DC-503F65FCE8DC}"/>
          </ac:grpSpMkLst>
        </pc:grpChg>
        <pc:picChg chg="add mod modCrop">
          <ac:chgData name="Hugo Paula" userId="ea3b8808-58fe-4fde-bf79-dea1702d2ab3" providerId="ADAL" clId="{76146E61-8DBC-4233-8216-62341FC25837}" dt="2020-05-08T16:24:23.224" v="747" actId="1440"/>
          <ac:picMkLst>
            <pc:docMk/>
            <pc:sldMk cId="350072528" sldId="258"/>
            <ac:picMk id="9" creationId="{28998B04-2E0C-4EDE-A876-8AC36B08BE2D}"/>
          </ac:picMkLst>
        </pc:picChg>
      </pc:sldChg>
      <pc:sldChg chg="addSp delSp modSp add">
        <pc:chgData name="Hugo Paula" userId="ea3b8808-58fe-4fde-bf79-dea1702d2ab3" providerId="ADAL" clId="{76146E61-8DBC-4233-8216-62341FC25837}" dt="2020-05-08T16:24:18.439" v="746" actId="1440"/>
        <pc:sldMkLst>
          <pc:docMk/>
          <pc:sldMk cId="998056632" sldId="259"/>
        </pc:sldMkLst>
        <pc:spChg chg="mod">
          <ac:chgData name="Hugo Paula" userId="ea3b8808-58fe-4fde-bf79-dea1702d2ab3" providerId="ADAL" clId="{76146E61-8DBC-4233-8216-62341FC25837}" dt="2020-05-08T13:13:50.776" v="261" actId="20577"/>
          <ac:spMkLst>
            <pc:docMk/>
            <pc:sldMk cId="998056632" sldId="259"/>
            <ac:spMk id="2" creationId="{28EE8995-B0B9-45C3-AEB0-17EA94024716}"/>
          </ac:spMkLst>
        </pc:spChg>
        <pc:spChg chg="del mod">
          <ac:chgData name="Hugo Paula" userId="ea3b8808-58fe-4fde-bf79-dea1702d2ab3" providerId="ADAL" clId="{76146E61-8DBC-4233-8216-62341FC25837}" dt="2020-05-08T13:17:57.662" v="267" actId="478"/>
          <ac:spMkLst>
            <pc:docMk/>
            <pc:sldMk cId="998056632" sldId="259"/>
            <ac:spMk id="3" creationId="{C1D2C880-F627-4F9C-84BA-D941575B6A81}"/>
          </ac:spMkLst>
        </pc:spChg>
        <pc:spChg chg="add del">
          <ac:chgData name="Hugo Paula" userId="ea3b8808-58fe-4fde-bf79-dea1702d2ab3" providerId="ADAL" clId="{76146E61-8DBC-4233-8216-62341FC25837}" dt="2020-05-08T13:14:07.674" v="266"/>
          <ac:spMkLst>
            <pc:docMk/>
            <pc:sldMk cId="998056632" sldId="259"/>
            <ac:spMk id="4" creationId="{15270E70-5922-4508-9374-58F6F8EE764B}"/>
          </ac:spMkLst>
        </pc:spChg>
        <pc:spChg chg="add del mod">
          <ac:chgData name="Hugo Paula" userId="ea3b8808-58fe-4fde-bf79-dea1702d2ab3" providerId="ADAL" clId="{76146E61-8DBC-4233-8216-62341FC25837}" dt="2020-05-08T13:18:04.387" v="270"/>
          <ac:spMkLst>
            <pc:docMk/>
            <pc:sldMk cId="998056632" sldId="259"/>
            <ac:spMk id="6" creationId="{EC5577FA-BE33-48B0-9948-874D01DAC9BE}"/>
          </ac:spMkLst>
        </pc:spChg>
        <pc:spChg chg="add del mod">
          <ac:chgData name="Hugo Paula" userId="ea3b8808-58fe-4fde-bf79-dea1702d2ab3" providerId="ADAL" clId="{76146E61-8DBC-4233-8216-62341FC25837}" dt="2020-05-08T13:18:15.317" v="273"/>
          <ac:spMkLst>
            <pc:docMk/>
            <pc:sldMk cId="998056632" sldId="259"/>
            <ac:spMk id="9" creationId="{C67CCE50-BBB5-4F64-A387-58AD56D05663}"/>
          </ac:spMkLst>
        </pc:spChg>
        <pc:spChg chg="add del mod">
          <ac:chgData name="Hugo Paula" userId="ea3b8808-58fe-4fde-bf79-dea1702d2ab3" providerId="ADAL" clId="{76146E61-8DBC-4233-8216-62341FC25837}" dt="2020-05-08T13:18:15.317" v="273"/>
          <ac:spMkLst>
            <pc:docMk/>
            <pc:sldMk cId="998056632" sldId="259"/>
            <ac:spMk id="10" creationId="{41649031-78B5-4E11-B1AA-5F11E443EB56}"/>
          </ac:spMkLst>
        </pc:spChg>
        <pc:picChg chg="add del">
          <ac:chgData name="Hugo Paula" userId="ea3b8808-58fe-4fde-bf79-dea1702d2ab3" providerId="ADAL" clId="{76146E61-8DBC-4233-8216-62341FC25837}" dt="2020-05-08T13:18:01.496" v="269"/>
          <ac:picMkLst>
            <pc:docMk/>
            <pc:sldMk cId="998056632" sldId="259"/>
            <ac:picMk id="7" creationId="{953D3A77-C48D-4BDC-82FB-9598EE319D6E}"/>
          </ac:picMkLst>
        </pc:picChg>
        <pc:picChg chg="add mod">
          <ac:chgData name="Hugo Paula" userId="ea3b8808-58fe-4fde-bf79-dea1702d2ab3" providerId="ADAL" clId="{76146E61-8DBC-4233-8216-62341FC25837}" dt="2020-05-08T16:24:18.439" v="746" actId="1440"/>
          <ac:picMkLst>
            <pc:docMk/>
            <pc:sldMk cId="998056632" sldId="259"/>
            <ac:picMk id="8" creationId="{341BFBFC-0152-467F-BC1B-82E898FD21CF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5:01:01.688" v="587" actId="207"/>
        <pc:sldMkLst>
          <pc:docMk/>
          <pc:sldMk cId="1999229014" sldId="260"/>
        </pc:sldMkLst>
        <pc:spChg chg="mod">
          <ac:chgData name="Hugo Paula" userId="ea3b8808-58fe-4fde-bf79-dea1702d2ab3" providerId="ADAL" clId="{76146E61-8DBC-4233-8216-62341FC25837}" dt="2020-05-08T14:54:18.095" v="427" actId="26606"/>
          <ac:spMkLst>
            <pc:docMk/>
            <pc:sldMk cId="1999229014" sldId="260"/>
            <ac:spMk id="2" creationId="{6518E36F-ED5D-4374-BA23-296679A70A95}"/>
          </ac:spMkLst>
        </pc:spChg>
        <pc:spChg chg="mod">
          <ac:chgData name="Hugo Paula" userId="ea3b8808-58fe-4fde-bf79-dea1702d2ab3" providerId="ADAL" clId="{76146E61-8DBC-4233-8216-62341FC25837}" dt="2020-05-08T15:01:01.688" v="587" actId="207"/>
          <ac:spMkLst>
            <pc:docMk/>
            <pc:sldMk cId="1999229014" sldId="260"/>
            <ac:spMk id="3" creationId="{C1FEE13F-C560-40E4-9738-DD62EE790C1D}"/>
          </ac:spMkLst>
        </pc:spChg>
        <pc:spChg chg="add">
          <ac:chgData name="Hugo Paula" userId="ea3b8808-58fe-4fde-bf79-dea1702d2ab3" providerId="ADAL" clId="{76146E61-8DBC-4233-8216-62341FC25837}" dt="2020-05-08T14:54:18.095" v="427" actId="26606"/>
          <ac:spMkLst>
            <pc:docMk/>
            <pc:sldMk cId="1999229014" sldId="260"/>
            <ac:spMk id="8" creationId="{8D70B121-56F4-4848-B38B-182089D909FA}"/>
          </ac:spMkLst>
        </pc:spChg>
        <pc:picChg chg="add del">
          <ac:chgData name="Hugo Paula" userId="ea3b8808-58fe-4fde-bf79-dea1702d2ab3" providerId="ADAL" clId="{76146E61-8DBC-4233-8216-62341FC25837}" dt="2020-05-08T14:47:46.441" v="401"/>
          <ac:picMkLst>
            <pc:docMk/>
            <pc:sldMk cId="1999229014" sldId="260"/>
            <ac:picMk id="4" creationId="{38EA0CBB-A3BA-4E9F-818E-23CD2F77E739}"/>
          </ac:picMkLst>
        </pc:picChg>
        <pc:cxnChg chg="add">
          <ac:chgData name="Hugo Paula" userId="ea3b8808-58fe-4fde-bf79-dea1702d2ab3" providerId="ADAL" clId="{76146E61-8DBC-4233-8216-62341FC25837}" dt="2020-05-08T14:54:18.095" v="427" actId="26606"/>
          <ac:cxnSpMkLst>
            <pc:docMk/>
            <pc:sldMk cId="1999229014" sldId="260"/>
            <ac:cxnSpMk id="10" creationId="{2D72A2C9-F3CA-4216-8BAD-FA4C970C3C4E}"/>
          </ac:cxnSpMkLst>
        </pc:cxnChg>
      </pc:sldChg>
      <pc:sldChg chg="addSp delSp modSp add del mod setBg">
        <pc:chgData name="Hugo Paula" userId="ea3b8808-58fe-4fde-bf79-dea1702d2ab3" providerId="ADAL" clId="{76146E61-8DBC-4233-8216-62341FC25837}" dt="2020-05-08T14:51:10.627" v="424" actId="2696"/>
        <pc:sldMkLst>
          <pc:docMk/>
          <pc:sldMk cId="1645763970" sldId="261"/>
        </pc:sldMkLst>
        <pc:spChg chg="del">
          <ac:chgData name="Hugo Paula" userId="ea3b8808-58fe-4fde-bf79-dea1702d2ab3" providerId="ADAL" clId="{76146E61-8DBC-4233-8216-62341FC25837}" dt="2020-05-08T14:45:37.227" v="386"/>
          <ac:spMkLst>
            <pc:docMk/>
            <pc:sldMk cId="1645763970" sldId="261"/>
            <ac:spMk id="2" creationId="{6D2ADCA8-BCD2-4D0B-9E69-E0B2E3405A88}"/>
          </ac:spMkLst>
        </pc:spChg>
        <pc:spChg chg="del">
          <ac:chgData name="Hugo Paula" userId="ea3b8808-58fe-4fde-bf79-dea1702d2ab3" providerId="ADAL" clId="{76146E61-8DBC-4233-8216-62341FC25837}" dt="2020-05-08T14:45:37.227" v="386"/>
          <ac:spMkLst>
            <pc:docMk/>
            <pc:sldMk cId="1645763970" sldId="261"/>
            <ac:spMk id="3" creationId="{228E3B08-835C-4443-A308-1FD597B6FF97}"/>
          </ac:spMkLst>
        </pc:spChg>
        <pc:spChg chg="add mod ord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4" creationId="{3D4B0DBB-DBC5-4BC5-9000-C8955D21E99E}"/>
          </ac:spMkLst>
        </pc:spChg>
        <pc:spChg chg="add del mod">
          <ac:chgData name="Hugo Paula" userId="ea3b8808-58fe-4fde-bf79-dea1702d2ab3" providerId="ADAL" clId="{76146E61-8DBC-4233-8216-62341FC25837}" dt="2020-05-08T14:45:41.133" v="387"/>
          <ac:spMkLst>
            <pc:docMk/>
            <pc:sldMk cId="1645763970" sldId="261"/>
            <ac:spMk id="5" creationId="{03DB8789-48EC-4903-8401-0BC9750F7ED6}"/>
          </ac:spMkLst>
        </pc:spChg>
        <pc:spChg chg="add del mod">
          <ac:chgData name="Hugo Paula" userId="ea3b8808-58fe-4fde-bf79-dea1702d2ab3" providerId="ADAL" clId="{76146E61-8DBC-4233-8216-62341FC25837}" dt="2020-05-08T14:46:11.668" v="388"/>
          <ac:spMkLst>
            <pc:docMk/>
            <pc:sldMk cId="1645763970" sldId="261"/>
            <ac:spMk id="6" creationId="{D9C91094-9B40-4024-842A-92BEA32FABEB}"/>
          </ac:spMkLst>
        </pc:spChg>
        <pc:spChg chg="add del mod">
          <ac:chgData name="Hugo Paula" userId="ea3b8808-58fe-4fde-bf79-dea1702d2ab3" providerId="ADAL" clId="{76146E61-8DBC-4233-8216-62341FC25837}" dt="2020-05-08T14:47:42.050" v="398"/>
          <ac:spMkLst>
            <pc:docMk/>
            <pc:sldMk cId="1645763970" sldId="261"/>
            <ac:spMk id="9" creationId="{8B8B333D-6C51-4959-96D5-0267196A2CC1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0" creationId="{193844EA-0D22-410F-A01B-F4F29533D073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2" creationId="{5240663D-974E-4B54-BEF2-0AEF269A321A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3" creationId="{193844EA-0D22-410F-A01B-F4F29533D073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4" creationId="{3E9B34ED-699B-421D-8B75-2235E5010EA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6" creationId="{87427BBD-1323-4FFD-9089-40083FC54515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7" creationId="{5240663D-974E-4B54-BEF2-0AEF269A321A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8" creationId="{5754E5A4-4679-40DF-8B05-9029BA0D703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9" creationId="{3E9B34ED-699B-421D-8B75-2235E5010EA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0" creationId="{9FC83CD4-234F-4750-ABF6-5481D9055AF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1" creationId="{87427BBD-1323-4FFD-9089-40083FC54515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2" creationId="{568D0189-FF37-41B1-A9F5-C564BA47BB59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3" creationId="{5754E5A4-4679-40DF-8B05-9029BA0D703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5" creationId="{9FC83CD4-234F-4750-ABF6-5481D9055AF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6" creationId="{5B4888BC-D2FB-4207-8548-E0FA79633948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7" creationId="{568D0189-FF37-41B1-A9F5-C564BA47BB59}"/>
          </ac:spMkLst>
        </pc:spChg>
        <pc:spChg chg="add del mod">
          <ac:chgData name="Hugo Paula" userId="ea3b8808-58fe-4fde-bf79-dea1702d2ab3" providerId="ADAL" clId="{76146E61-8DBC-4233-8216-62341FC25837}" dt="2020-05-08T14:48:32.967" v="417"/>
          <ac:spMkLst>
            <pc:docMk/>
            <pc:sldMk cId="1645763970" sldId="261"/>
            <ac:spMk id="28" creationId="{8781490A-2157-4130-8A95-5C528C5C9DF1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31" creationId="{5B4888BC-D2FB-4207-8548-E0FA79633948}"/>
          </ac:spMkLst>
        </pc:spChg>
        <pc:picChg chg="add del mod ord">
          <ac:chgData name="Hugo Paula" userId="ea3b8808-58fe-4fde-bf79-dea1702d2ab3" providerId="ADAL" clId="{76146E61-8DBC-4233-8216-62341FC25837}" dt="2020-05-08T14:48:32.967" v="417"/>
          <ac:picMkLst>
            <pc:docMk/>
            <pc:sldMk cId="1645763970" sldId="261"/>
            <ac:picMk id="7" creationId="{304A6856-80FF-49C5-935F-2871EB96D72F}"/>
          </ac:picMkLst>
        </pc:picChg>
        <pc:picChg chg="add del mod">
          <ac:chgData name="Hugo Paula" userId="ea3b8808-58fe-4fde-bf79-dea1702d2ab3" providerId="ADAL" clId="{76146E61-8DBC-4233-8216-62341FC25837}" dt="2020-05-08T14:47:42.050" v="398"/>
          <ac:picMkLst>
            <pc:docMk/>
            <pc:sldMk cId="1645763970" sldId="261"/>
            <ac:picMk id="8" creationId="{6C7FB59D-D46A-4707-80DF-64482804F9E4}"/>
          </ac:picMkLst>
        </pc:picChg>
        <pc:cxnChg chg="add del">
          <ac:chgData name="Hugo Paula" userId="ea3b8808-58fe-4fde-bf79-dea1702d2ab3" providerId="ADAL" clId="{76146E61-8DBC-4233-8216-62341FC25837}" dt="2020-05-08T14:46:46.676" v="392" actId="26606"/>
          <ac:cxnSpMkLst>
            <pc:docMk/>
            <pc:sldMk cId="1645763970" sldId="261"/>
            <ac:cxnSpMk id="11" creationId="{3E65E162-F3C5-496E-83F3-35D3847D7EDC}"/>
          </ac:cxnSpMkLst>
        </pc:cxnChg>
        <pc:cxnChg chg="add del">
          <ac:chgData name="Hugo Paula" userId="ea3b8808-58fe-4fde-bf79-dea1702d2ab3" providerId="ADAL" clId="{76146E61-8DBC-4233-8216-62341FC25837}" dt="2020-05-08T14:46:24.686" v="390" actId="26606"/>
          <ac:cxnSpMkLst>
            <pc:docMk/>
            <pc:sldMk cId="1645763970" sldId="261"/>
            <ac:cxnSpMk id="15" creationId="{3E65E162-F3C5-496E-83F3-35D3847D7EDC}"/>
          </ac:cxnSpMkLst>
        </pc:cxnChg>
        <pc:cxnChg chg="add del">
          <ac:chgData name="Hugo Paula" userId="ea3b8808-58fe-4fde-bf79-dea1702d2ab3" providerId="ADAL" clId="{76146E61-8DBC-4233-8216-62341FC25837}" dt="2020-05-08T14:46:46.676" v="392" actId="26606"/>
          <ac:cxnSpMkLst>
            <pc:docMk/>
            <pc:sldMk cId="1645763970" sldId="261"/>
            <ac:cxnSpMk id="24" creationId="{4B60F436-E9B6-463A-BC51-14940E646051}"/>
          </ac:cxnSpMkLst>
        </pc:cxnChg>
        <pc:cxnChg chg="add del">
          <ac:chgData name="Hugo Paula" userId="ea3b8808-58fe-4fde-bf79-dea1702d2ab3" providerId="ADAL" clId="{76146E61-8DBC-4233-8216-62341FC25837}" dt="2020-05-08T14:46:24.686" v="390" actId="26606"/>
          <ac:cxnSpMkLst>
            <pc:docMk/>
            <pc:sldMk cId="1645763970" sldId="261"/>
            <ac:cxnSpMk id="29" creationId="{4B60F436-E9B6-463A-BC51-14940E646051}"/>
          </ac:cxnSpMkLst>
        </pc:cxnChg>
      </pc:sldChg>
      <pc:sldChg chg="addSp delSp add del setBg delDesignElem">
        <pc:chgData name="Hugo Paula" userId="ea3b8808-58fe-4fde-bf79-dea1702d2ab3" providerId="ADAL" clId="{76146E61-8DBC-4233-8216-62341FC25837}" dt="2020-05-08T14:47:42.714" v="399"/>
        <pc:sldMkLst>
          <pc:docMk/>
          <pc:sldMk cId="1080657766" sldId="262"/>
        </pc:sldMkLst>
        <pc:spChg chg="add del">
          <ac:chgData name="Hugo Paula" userId="ea3b8808-58fe-4fde-bf79-dea1702d2ab3" providerId="ADAL" clId="{76146E61-8DBC-4233-8216-62341FC25837}" dt="2020-05-08T14:47:42.714" v="399"/>
          <ac:spMkLst>
            <pc:docMk/>
            <pc:sldMk cId="1080657766" sldId="262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4:47:42.714" v="399"/>
          <ac:grpSpMkLst>
            <pc:docMk/>
            <pc:sldMk cId="1080657766" sldId="262"/>
            <ac:grpSpMk id="40" creationId="{B6BADB90-C74B-40D6-86DC-503F65FCE8DC}"/>
          </ac:grpSpMkLst>
        </pc:grpChg>
      </pc:sldChg>
      <pc:sldChg chg="addSp delSp modSp add">
        <pc:chgData name="Hugo Paula" userId="ea3b8808-58fe-4fde-bf79-dea1702d2ab3" providerId="ADAL" clId="{76146E61-8DBC-4233-8216-62341FC25837}" dt="2020-05-08T16:23:48.696" v="745" actId="1440"/>
        <pc:sldMkLst>
          <pc:docMk/>
          <pc:sldMk cId="1484901578" sldId="262"/>
        </pc:sldMkLst>
        <pc:spChg chg="add del mod">
          <ac:chgData name="Hugo Paula" userId="ea3b8808-58fe-4fde-bf79-dea1702d2ab3" providerId="ADAL" clId="{76146E61-8DBC-4233-8216-62341FC25837}" dt="2020-05-08T14:48:31.423" v="414" actId="478"/>
          <ac:spMkLst>
            <pc:docMk/>
            <pc:sldMk cId="1484901578" sldId="262"/>
            <ac:spMk id="3" creationId="{730ED893-E10E-49EC-9BC1-5430ABD65FD0}"/>
          </ac:spMkLst>
        </pc:spChg>
        <pc:spChg chg="mod">
          <ac:chgData name="Hugo Paula" userId="ea3b8808-58fe-4fde-bf79-dea1702d2ab3" providerId="ADAL" clId="{76146E61-8DBC-4233-8216-62341FC25837}" dt="2020-05-08T14:49:20.770" v="423"/>
          <ac:spMkLst>
            <pc:docMk/>
            <pc:sldMk cId="1484901578" sldId="262"/>
            <ac:spMk id="5" creationId="{09EA8956-93C4-4342-92C4-A01E74D25FA0}"/>
          </ac:spMkLst>
        </pc:spChg>
        <pc:spChg chg="add del">
          <ac:chgData name="Hugo Paula" userId="ea3b8808-58fe-4fde-bf79-dea1702d2ab3" providerId="ADAL" clId="{76146E61-8DBC-4233-8216-62341FC25837}" dt="2020-05-08T14:48:44.559" v="418" actId="478"/>
          <ac:spMkLst>
            <pc:docMk/>
            <pc:sldMk cId="1484901578" sldId="262"/>
            <ac:spMk id="6" creationId="{338C3BD5-B939-4F57-8B7E-DB28DF4D3F38}"/>
          </ac:spMkLst>
        </pc:spChg>
        <pc:spChg chg="add del mod">
          <ac:chgData name="Hugo Paula" userId="ea3b8808-58fe-4fde-bf79-dea1702d2ab3" providerId="ADAL" clId="{76146E61-8DBC-4233-8216-62341FC25837}" dt="2020-05-08T14:48:51.586" v="420" actId="478"/>
          <ac:spMkLst>
            <pc:docMk/>
            <pc:sldMk cId="1484901578" sldId="262"/>
            <ac:spMk id="7" creationId="{3D754839-F92B-4FD7-AEC0-7654E3A95583}"/>
          </ac:spMkLst>
        </pc:spChg>
        <pc:picChg chg="del">
          <ac:chgData name="Hugo Paula" userId="ea3b8808-58fe-4fde-bf79-dea1702d2ab3" providerId="ADAL" clId="{76146E61-8DBC-4233-8216-62341FC25837}" dt="2020-05-08T14:48:14.151" v="409" actId="478"/>
          <ac:picMkLst>
            <pc:docMk/>
            <pc:sldMk cId="1484901578" sldId="262"/>
            <ac:picMk id="9" creationId="{28998B04-2E0C-4EDE-A876-8AC36B08BE2D}"/>
          </ac:picMkLst>
        </pc:picChg>
        <pc:picChg chg="add del">
          <ac:chgData name="Hugo Paula" userId="ea3b8808-58fe-4fde-bf79-dea1702d2ab3" providerId="ADAL" clId="{76146E61-8DBC-4233-8216-62341FC25837}" dt="2020-05-08T14:48:10.537" v="407" actId="478"/>
          <ac:picMkLst>
            <pc:docMk/>
            <pc:sldMk cId="1484901578" sldId="262"/>
            <ac:picMk id="12" creationId="{50B5E82C-C540-4E7B-8D89-CF56CEA88008}"/>
          </ac:picMkLst>
        </pc:picChg>
        <pc:picChg chg="add del">
          <ac:chgData name="Hugo Paula" userId="ea3b8808-58fe-4fde-bf79-dea1702d2ab3" providerId="ADAL" clId="{76146E61-8DBC-4233-8216-62341FC25837}" dt="2020-05-08T14:48:44.559" v="418" actId="478"/>
          <ac:picMkLst>
            <pc:docMk/>
            <pc:sldMk cId="1484901578" sldId="262"/>
            <ac:picMk id="13" creationId="{82EE73B5-7B46-48E2-A93C-931AC72DCBD6}"/>
          </ac:picMkLst>
        </pc:picChg>
        <pc:picChg chg="add del mod">
          <ac:chgData name="Hugo Paula" userId="ea3b8808-58fe-4fde-bf79-dea1702d2ab3" providerId="ADAL" clId="{76146E61-8DBC-4233-8216-62341FC25837}" dt="2020-05-08T14:48:32.231" v="416"/>
          <ac:picMkLst>
            <pc:docMk/>
            <pc:sldMk cId="1484901578" sldId="262"/>
            <ac:picMk id="14" creationId="{1691BB04-46C1-45BB-B779-24D8DCA0EA07}"/>
          </ac:picMkLst>
        </pc:picChg>
        <pc:picChg chg="add mod">
          <ac:chgData name="Hugo Paula" userId="ea3b8808-58fe-4fde-bf79-dea1702d2ab3" providerId="ADAL" clId="{76146E61-8DBC-4233-8216-62341FC25837}" dt="2020-05-08T16:23:48.696" v="745" actId="1440"/>
          <ac:picMkLst>
            <pc:docMk/>
            <pc:sldMk cId="1484901578" sldId="262"/>
            <ac:picMk id="19" creationId="{5DB947C6-0838-4E2B-BEC7-BCEFE6778E43}"/>
          </ac:picMkLst>
        </pc:picChg>
        <pc:picChg chg="add mod">
          <ac:chgData name="Hugo Paula" userId="ea3b8808-58fe-4fde-bf79-dea1702d2ab3" providerId="ADAL" clId="{76146E61-8DBC-4233-8216-62341FC25837}" dt="2020-05-08T16:23:48.696" v="745" actId="1440"/>
          <ac:picMkLst>
            <pc:docMk/>
            <pc:sldMk cId="1484901578" sldId="262"/>
            <ac:picMk id="20" creationId="{D127540A-5C5A-4725-8312-5D6C5807CEEC}"/>
          </ac:picMkLst>
        </pc:picChg>
      </pc:sldChg>
      <pc:sldChg chg="addSp delSp add del setBg delDesignElem">
        <pc:chgData name="Hugo Paula" userId="ea3b8808-58fe-4fde-bf79-dea1702d2ab3" providerId="ADAL" clId="{76146E61-8DBC-4233-8216-62341FC25837}" dt="2020-05-08T14:47:55.097" v="404"/>
        <pc:sldMkLst>
          <pc:docMk/>
          <pc:sldMk cId="2818404592" sldId="262"/>
        </pc:sldMkLst>
        <pc:spChg chg="add del">
          <ac:chgData name="Hugo Paula" userId="ea3b8808-58fe-4fde-bf79-dea1702d2ab3" providerId="ADAL" clId="{76146E61-8DBC-4233-8216-62341FC25837}" dt="2020-05-08T14:47:55.097" v="404"/>
          <ac:spMkLst>
            <pc:docMk/>
            <pc:sldMk cId="2818404592" sldId="262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4:47:55.097" v="404"/>
          <ac:grpSpMkLst>
            <pc:docMk/>
            <pc:sldMk cId="2818404592" sldId="262"/>
            <ac:grpSpMk id="40" creationId="{B6BADB90-C74B-40D6-86DC-503F65FCE8DC}"/>
          </ac:grpSpMkLst>
        </pc:grpChg>
      </pc:sldChg>
      <pc:sldChg chg="addSp modSp add mod setBg">
        <pc:chgData name="Hugo Paula" userId="ea3b8808-58fe-4fde-bf79-dea1702d2ab3" providerId="ADAL" clId="{76146E61-8DBC-4233-8216-62341FC25837}" dt="2020-05-08T16:12:43.487" v="682" actId="207"/>
        <pc:sldMkLst>
          <pc:docMk/>
          <pc:sldMk cId="3255236999" sldId="263"/>
        </pc:sldMkLst>
        <pc:spChg chg="mod">
          <ac:chgData name="Hugo Paula" userId="ea3b8808-58fe-4fde-bf79-dea1702d2ab3" providerId="ADAL" clId="{76146E61-8DBC-4233-8216-62341FC25837}" dt="2020-05-08T15:00:34.174" v="584" actId="26606"/>
          <ac:spMkLst>
            <pc:docMk/>
            <pc:sldMk cId="3255236999" sldId="263"/>
            <ac:spMk id="2" creationId="{6518E36F-ED5D-4374-BA23-296679A70A95}"/>
          </ac:spMkLst>
        </pc:spChg>
        <pc:spChg chg="mod">
          <ac:chgData name="Hugo Paula" userId="ea3b8808-58fe-4fde-bf79-dea1702d2ab3" providerId="ADAL" clId="{76146E61-8DBC-4233-8216-62341FC25837}" dt="2020-05-08T16:12:43.487" v="682" actId="207"/>
          <ac:spMkLst>
            <pc:docMk/>
            <pc:sldMk cId="3255236999" sldId="263"/>
            <ac:spMk id="3" creationId="{C1FEE13F-C560-40E4-9738-DD62EE790C1D}"/>
          </ac:spMkLst>
        </pc:spChg>
        <pc:spChg chg="add">
          <ac:chgData name="Hugo Paula" userId="ea3b8808-58fe-4fde-bf79-dea1702d2ab3" providerId="ADAL" clId="{76146E61-8DBC-4233-8216-62341FC25837}" dt="2020-05-08T15:00:34.174" v="584" actId="26606"/>
          <ac:spMkLst>
            <pc:docMk/>
            <pc:sldMk cId="3255236999" sldId="263"/>
            <ac:spMk id="8" creationId="{8D70B121-56F4-4848-B38B-182089D909FA}"/>
          </ac:spMkLst>
        </pc:spChg>
        <pc:cxnChg chg="add">
          <ac:chgData name="Hugo Paula" userId="ea3b8808-58fe-4fde-bf79-dea1702d2ab3" providerId="ADAL" clId="{76146E61-8DBC-4233-8216-62341FC25837}" dt="2020-05-08T15:00:34.174" v="584" actId="26606"/>
          <ac:cxnSpMkLst>
            <pc:docMk/>
            <pc:sldMk cId="3255236999" sldId="263"/>
            <ac:cxnSpMk id="10" creationId="{2D72A2C9-F3CA-4216-8BAD-FA4C970C3C4E}"/>
          </ac:cxnSpMkLst>
        </pc:cxnChg>
      </pc:sldChg>
      <pc:sldChg chg="delSp add del setBg delDesignElem">
        <pc:chgData name="Hugo Paula" userId="ea3b8808-58fe-4fde-bf79-dea1702d2ab3" providerId="ADAL" clId="{76146E61-8DBC-4233-8216-62341FC25837}" dt="2020-05-08T16:18:25.679" v="688" actId="2696"/>
        <pc:sldMkLst>
          <pc:docMk/>
          <pc:sldMk cId="3588545967" sldId="264"/>
        </pc:sldMkLst>
        <pc:spChg chg="del">
          <ac:chgData name="Hugo Paula" userId="ea3b8808-58fe-4fde-bf79-dea1702d2ab3" providerId="ADAL" clId="{76146E61-8DBC-4233-8216-62341FC25837}" dt="2020-05-08T14:51:20.203" v="426"/>
          <ac:spMkLst>
            <pc:docMk/>
            <pc:sldMk cId="3588545967" sldId="264"/>
            <ac:spMk id="38" creationId="{F4C0B10B-D2C4-4A54-AFAD-3D27DF88BB37}"/>
          </ac:spMkLst>
        </pc:spChg>
        <pc:grpChg chg="del">
          <ac:chgData name="Hugo Paula" userId="ea3b8808-58fe-4fde-bf79-dea1702d2ab3" providerId="ADAL" clId="{76146E61-8DBC-4233-8216-62341FC25837}" dt="2020-05-08T14:51:20.203" v="426"/>
          <ac:grpSpMkLst>
            <pc:docMk/>
            <pc:sldMk cId="3588545967" sldId="264"/>
            <ac:grpSpMk id="40" creationId="{B6BADB90-C74B-40D6-86DC-503F65FCE8DC}"/>
          </ac:grpSpMkLst>
        </pc:grpChg>
      </pc:sldChg>
      <pc:sldChg chg="addSp delSp add del setBg delDesignElem">
        <pc:chgData name="Hugo Paula" userId="ea3b8808-58fe-4fde-bf79-dea1702d2ab3" providerId="ADAL" clId="{76146E61-8DBC-4233-8216-62341FC25837}" dt="2020-05-08T16:18:20.787" v="685"/>
        <pc:sldMkLst>
          <pc:docMk/>
          <pc:sldMk cId="1590927140" sldId="265"/>
        </pc:sldMkLst>
        <pc:spChg chg="add del">
          <ac:chgData name="Hugo Paula" userId="ea3b8808-58fe-4fde-bf79-dea1702d2ab3" providerId="ADAL" clId="{76146E61-8DBC-4233-8216-62341FC25837}" dt="2020-05-08T16:18:20.787" v="685"/>
          <ac:spMkLst>
            <pc:docMk/>
            <pc:sldMk cId="1590927140" sldId="265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6:18:20.787" v="685"/>
          <ac:grpSpMkLst>
            <pc:docMk/>
            <pc:sldMk cId="1590927140" sldId="265"/>
            <ac:grpSpMk id="40" creationId="{B6BADB90-C74B-40D6-86DC-503F65FCE8DC}"/>
          </ac:grpSpMkLst>
        </pc:grpChg>
      </pc:sldChg>
      <pc:sldChg chg="addSp delSp modSp add ord">
        <pc:chgData name="Hugo Paula" userId="ea3b8808-58fe-4fde-bf79-dea1702d2ab3" providerId="ADAL" clId="{76146E61-8DBC-4233-8216-62341FC25837}" dt="2020-05-08T16:23:41.580" v="744" actId="1440"/>
        <pc:sldMkLst>
          <pc:docMk/>
          <pc:sldMk cId="1969108035" sldId="265"/>
        </pc:sldMkLst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2" creationId="{BE4F27EB-87CA-41DB-B883-1CB7FEB7FFAE}"/>
          </ac:picMkLst>
        </pc:picChg>
        <pc:picChg chg="add del mod">
          <ac:chgData name="Hugo Paula" userId="ea3b8808-58fe-4fde-bf79-dea1702d2ab3" providerId="ADAL" clId="{76146E61-8DBC-4233-8216-62341FC25837}" dt="2020-05-08T16:20:08.895" v="699"/>
          <ac:picMkLst>
            <pc:docMk/>
            <pc:sldMk cId="1969108035" sldId="265"/>
            <ac:picMk id="3" creationId="{7486E5B8-586D-44BF-A9E2-A899C6C6CB05}"/>
          </ac:picMkLst>
        </pc:picChg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4" creationId="{EA6315DD-72A0-4F2F-94A7-53FFB55F8518}"/>
          </ac:picMkLst>
        </pc:picChg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6" creationId="{5D8B00A1-C343-4705-A34A-C00D9914A757}"/>
          </ac:picMkLst>
        </pc:picChg>
        <pc:picChg chg="del">
          <ac:chgData name="Hugo Paula" userId="ea3b8808-58fe-4fde-bf79-dea1702d2ab3" providerId="ADAL" clId="{76146E61-8DBC-4233-8216-62341FC25837}" dt="2020-05-08T16:18:27.500" v="689" actId="478"/>
          <ac:picMkLst>
            <pc:docMk/>
            <pc:sldMk cId="1969108035" sldId="265"/>
            <ac:picMk id="19" creationId="{5DB947C6-0838-4E2B-BEC7-BCEFE6778E43}"/>
          </ac:picMkLst>
        </pc:picChg>
        <pc:picChg chg="del">
          <ac:chgData name="Hugo Paula" userId="ea3b8808-58fe-4fde-bf79-dea1702d2ab3" providerId="ADAL" clId="{76146E61-8DBC-4233-8216-62341FC25837}" dt="2020-05-08T16:18:28.537" v="690" actId="478"/>
          <ac:picMkLst>
            <pc:docMk/>
            <pc:sldMk cId="1969108035" sldId="265"/>
            <ac:picMk id="20" creationId="{D127540A-5C5A-4725-8312-5D6C5807CEEC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6:31:39.915" v="752" actId="27614"/>
        <pc:sldMkLst>
          <pc:docMk/>
          <pc:sldMk cId="430647495" sldId="266"/>
        </pc:sldMkLst>
        <pc:spChg chg="del">
          <ac:chgData name="Hugo Paula" userId="ea3b8808-58fe-4fde-bf79-dea1702d2ab3" providerId="ADAL" clId="{76146E61-8DBC-4233-8216-62341FC25837}" dt="2020-05-08T16:31:33.165" v="751" actId="26606"/>
          <ac:spMkLst>
            <pc:docMk/>
            <pc:sldMk cId="430647495" sldId="266"/>
            <ac:spMk id="2" creationId="{C530C73E-0F16-47A2-862A-24AE7DF1D846}"/>
          </ac:spMkLst>
        </pc:spChg>
        <pc:spChg chg="del">
          <ac:chgData name="Hugo Paula" userId="ea3b8808-58fe-4fde-bf79-dea1702d2ab3" providerId="ADAL" clId="{76146E61-8DBC-4233-8216-62341FC25837}" dt="2020-05-08T16:31:29.035" v="750"/>
          <ac:spMkLst>
            <pc:docMk/>
            <pc:sldMk cId="430647495" sldId="266"/>
            <ac:spMk id="3" creationId="{07758A67-63EB-4657-981C-081D2D844CF9}"/>
          </ac:spMkLst>
        </pc:spChg>
        <pc:picChg chg="add mod">
          <ac:chgData name="Hugo Paula" userId="ea3b8808-58fe-4fde-bf79-dea1702d2ab3" providerId="ADAL" clId="{76146E61-8DBC-4233-8216-62341FC25837}" dt="2020-05-08T16:31:39.915" v="752" actId="27614"/>
          <ac:picMkLst>
            <pc:docMk/>
            <pc:sldMk cId="430647495" sldId="266"/>
            <ac:picMk id="4" creationId="{793BD231-7D0D-41C0-871D-1FAECC385B04}"/>
          </ac:picMkLst>
        </pc:picChg>
      </pc:sldChg>
      <pc:sldChg chg="addSp delSp add del setBg delDesignElem">
        <pc:chgData name="Hugo Paula" userId="ea3b8808-58fe-4fde-bf79-dea1702d2ab3" providerId="ADAL" clId="{76146E61-8DBC-4233-8216-62341FC25837}" dt="2020-05-08T16:18:34.522" v="693"/>
        <pc:sldMkLst>
          <pc:docMk/>
          <pc:sldMk cId="3429337213" sldId="266"/>
        </pc:sldMkLst>
        <pc:spChg chg="add del">
          <ac:chgData name="Hugo Paula" userId="ea3b8808-58fe-4fde-bf79-dea1702d2ab3" providerId="ADAL" clId="{76146E61-8DBC-4233-8216-62341FC25837}" dt="2020-05-08T16:18:34.522" v="693"/>
          <ac:spMkLst>
            <pc:docMk/>
            <pc:sldMk cId="3429337213" sldId="266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6:18:34.522" v="693"/>
          <ac:grpSpMkLst>
            <pc:docMk/>
            <pc:sldMk cId="3429337213" sldId="266"/>
            <ac:grpSpMk id="40" creationId="{B6BADB90-C74B-40D6-86DC-503F65FCE8DC}"/>
          </ac:grpSpMkLst>
        </pc:grpChg>
      </pc:sldChg>
      <pc:sldChg chg="addSp delSp modSp add mod setBg">
        <pc:chgData name="Hugo Paula" userId="ea3b8808-58fe-4fde-bf79-dea1702d2ab3" providerId="ADAL" clId="{76146E61-8DBC-4233-8216-62341FC25837}" dt="2020-05-08T20:14:23.388" v="1047"/>
        <pc:sldMkLst>
          <pc:docMk/>
          <pc:sldMk cId="200132653" sldId="267"/>
        </pc:sldMkLst>
        <pc:spChg chg="mod">
          <ac:chgData name="Hugo Paula" userId="ea3b8808-58fe-4fde-bf79-dea1702d2ab3" providerId="ADAL" clId="{76146E61-8DBC-4233-8216-62341FC25837}" dt="2020-05-08T19:45:42.005" v="842" actId="26606"/>
          <ac:spMkLst>
            <pc:docMk/>
            <pc:sldMk cId="200132653" sldId="267"/>
            <ac:spMk id="2" creationId="{A856E191-2B88-48AA-B72F-782C114B80D6}"/>
          </ac:spMkLst>
        </pc:spChg>
        <pc:spChg chg="mod">
          <ac:chgData name="Hugo Paula" userId="ea3b8808-58fe-4fde-bf79-dea1702d2ab3" providerId="ADAL" clId="{76146E61-8DBC-4233-8216-62341FC25837}" dt="2020-05-08T19:50:19.638" v="874" actId="5793"/>
          <ac:spMkLst>
            <pc:docMk/>
            <pc:sldMk cId="200132653" sldId="267"/>
            <ac:spMk id="3" creationId="{A685E546-1AF1-48A1-BBB9-2B6C4561B81A}"/>
          </ac:spMkLst>
        </pc:spChg>
        <pc:spChg chg="add del">
          <ac:chgData name="Hugo Paula" userId="ea3b8808-58fe-4fde-bf79-dea1702d2ab3" providerId="ADAL" clId="{76146E61-8DBC-4233-8216-62341FC25837}" dt="2020-05-08T19:50:03.092" v="870" actId="26606"/>
          <ac:spMkLst>
            <pc:docMk/>
            <pc:sldMk cId="200132653" sldId="267"/>
            <ac:spMk id="9" creationId="{F4C0B10B-D2C4-4A54-AFAD-3D27DF88BB37}"/>
          </ac:spMkLst>
        </pc:spChg>
        <pc:spChg chg="add del">
          <ac:chgData name="Hugo Paula" userId="ea3b8808-58fe-4fde-bf79-dea1702d2ab3" providerId="ADAL" clId="{76146E61-8DBC-4233-8216-62341FC25837}" dt="2020-05-08T19:50:03.092" v="870" actId="26606"/>
          <ac:spMkLst>
            <pc:docMk/>
            <pc:sldMk cId="200132653" sldId="267"/>
            <ac:spMk id="21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9:50:03.092" v="870" actId="26606"/>
          <ac:grpSpMkLst>
            <pc:docMk/>
            <pc:sldMk cId="200132653" sldId="267"/>
            <ac:grpSpMk id="11" creationId="{B6BADB90-C74B-40D6-86DC-503F65FCE8DC}"/>
          </ac:grpSpMkLst>
        </pc:grpChg>
        <pc:grpChg chg="add del">
          <ac:chgData name="Hugo Paula" userId="ea3b8808-58fe-4fde-bf79-dea1702d2ab3" providerId="ADAL" clId="{76146E61-8DBC-4233-8216-62341FC25837}" dt="2020-05-08T19:50:03.092" v="870" actId="26606"/>
          <ac:grpSpMkLst>
            <pc:docMk/>
            <pc:sldMk cId="200132653" sldId="267"/>
            <ac:grpSpMk id="23" creationId="{B6BADB90-C74B-40D6-86DC-503F65FCE8DC}"/>
          </ac:grpSpMkLst>
        </pc:grpChg>
        <pc:picChg chg="add del mod">
          <ac:chgData name="Hugo Paula" userId="ea3b8808-58fe-4fde-bf79-dea1702d2ab3" providerId="ADAL" clId="{76146E61-8DBC-4233-8216-62341FC25837}" dt="2020-05-08T19:47:51.654" v="866" actId="478"/>
          <ac:picMkLst>
            <pc:docMk/>
            <pc:sldMk cId="200132653" sldId="267"/>
            <ac:picMk id="4" creationId="{9C0BF8B1-A5D2-40BB-9088-C9BDC8869FAD}"/>
          </ac:picMkLst>
        </pc:picChg>
        <pc:picChg chg="add mod">
          <ac:chgData name="Hugo Paula" userId="ea3b8808-58fe-4fde-bf79-dea1702d2ab3" providerId="ADAL" clId="{76146E61-8DBC-4233-8216-62341FC25837}" dt="2020-05-08T20:14:23.388" v="1047"/>
          <ac:picMkLst>
            <pc:docMk/>
            <pc:sldMk cId="200132653" sldId="267"/>
            <ac:picMk id="7" creationId="{4535EAE1-D652-4B69-8465-20C1D0CF796D}"/>
          </ac:picMkLst>
        </pc:picChg>
        <pc:cxnChg chg="add del mod">
          <ac:chgData name="Hugo Paula" userId="ea3b8808-58fe-4fde-bf79-dea1702d2ab3" providerId="ADAL" clId="{76146E61-8DBC-4233-8216-62341FC25837}" dt="2020-05-08T19:47:49.238" v="865" actId="478"/>
          <ac:cxnSpMkLst>
            <pc:docMk/>
            <pc:sldMk cId="200132653" sldId="267"/>
            <ac:cxnSpMk id="6" creationId="{A9CE88E6-A2E2-437C-8437-9B03B13648AD}"/>
          </ac:cxnSpMkLst>
        </pc:cxnChg>
      </pc:sldChg>
      <pc:sldChg chg="addSp modSp add mod setBg">
        <pc:chgData name="Hugo Paula" userId="ea3b8808-58fe-4fde-bf79-dea1702d2ab3" providerId="ADAL" clId="{76146E61-8DBC-4233-8216-62341FC25837}" dt="2020-05-08T20:14:07.638" v="1045" actId="207"/>
        <pc:sldMkLst>
          <pc:docMk/>
          <pc:sldMk cId="22703028" sldId="268"/>
        </pc:sldMkLst>
        <pc:spChg chg="mod">
          <ac:chgData name="Hugo Paula" userId="ea3b8808-58fe-4fde-bf79-dea1702d2ab3" providerId="ADAL" clId="{76146E61-8DBC-4233-8216-62341FC25837}" dt="2020-05-08T20:13:25.004" v="1037" actId="26606"/>
          <ac:spMkLst>
            <pc:docMk/>
            <pc:sldMk cId="22703028" sldId="268"/>
            <ac:spMk id="2" creationId="{8FEB3542-D3FD-4204-BFFD-665C1C6409CE}"/>
          </ac:spMkLst>
        </pc:spChg>
        <pc:spChg chg="mod">
          <ac:chgData name="Hugo Paula" userId="ea3b8808-58fe-4fde-bf79-dea1702d2ab3" providerId="ADAL" clId="{76146E61-8DBC-4233-8216-62341FC25837}" dt="2020-05-08T20:14:07.638" v="1045" actId="207"/>
          <ac:spMkLst>
            <pc:docMk/>
            <pc:sldMk cId="22703028" sldId="268"/>
            <ac:spMk id="3" creationId="{36FE010B-7C9F-421C-ACAE-267315FBFCCC}"/>
          </ac:spMkLst>
        </pc:spChg>
        <pc:spChg chg="add">
          <ac:chgData name="Hugo Paula" userId="ea3b8808-58fe-4fde-bf79-dea1702d2ab3" providerId="ADAL" clId="{76146E61-8DBC-4233-8216-62341FC25837}" dt="2020-05-08T20:13:25.004" v="1037" actId="26606"/>
          <ac:spMkLst>
            <pc:docMk/>
            <pc:sldMk cId="22703028" sldId="268"/>
            <ac:spMk id="9" creationId="{F4C0B10B-D2C4-4A54-AFAD-3D27DF88BB37}"/>
          </ac:spMkLst>
        </pc:spChg>
        <pc:grpChg chg="add">
          <ac:chgData name="Hugo Paula" userId="ea3b8808-58fe-4fde-bf79-dea1702d2ab3" providerId="ADAL" clId="{76146E61-8DBC-4233-8216-62341FC25837}" dt="2020-05-08T20:13:25.004" v="1037" actId="26606"/>
          <ac:grpSpMkLst>
            <pc:docMk/>
            <pc:sldMk cId="22703028" sldId="268"/>
            <ac:grpSpMk id="11" creationId="{B6BADB90-C74B-40D6-86DC-503F65FCE8DC}"/>
          </ac:grpSpMkLst>
        </pc:grpChg>
        <pc:picChg chg="add mod">
          <ac:chgData name="Hugo Paula" userId="ea3b8808-58fe-4fde-bf79-dea1702d2ab3" providerId="ADAL" clId="{76146E61-8DBC-4233-8216-62341FC25837}" dt="2020-05-08T20:13:56.365" v="1042" actId="1440"/>
          <ac:picMkLst>
            <pc:docMk/>
            <pc:sldMk cId="22703028" sldId="268"/>
            <ac:picMk id="4" creationId="{3C47CA6A-FFDA-4117-9AA5-31A06308ABAC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20:21:17.836" v="1081" actId="1036"/>
        <pc:sldMkLst>
          <pc:docMk/>
          <pc:sldMk cId="2329847041" sldId="269"/>
        </pc:sldMkLst>
        <pc:spChg chg="del">
          <ac:chgData name="Hugo Paula" userId="ea3b8808-58fe-4fde-bf79-dea1702d2ab3" providerId="ADAL" clId="{76146E61-8DBC-4233-8216-62341FC25837}" dt="2020-05-08T20:18:29.743" v="1050" actId="26606"/>
          <ac:spMkLst>
            <pc:docMk/>
            <pc:sldMk cId="2329847041" sldId="269"/>
            <ac:spMk id="2" creationId="{85B0B7C0-ACD5-4A71-994A-0B1C82B7428F}"/>
          </ac:spMkLst>
        </pc:spChg>
        <pc:spChg chg="del">
          <ac:chgData name="Hugo Paula" userId="ea3b8808-58fe-4fde-bf79-dea1702d2ab3" providerId="ADAL" clId="{76146E61-8DBC-4233-8216-62341FC25837}" dt="2020-05-08T20:18:29.743" v="1050" actId="26606"/>
          <ac:spMkLst>
            <pc:docMk/>
            <pc:sldMk cId="2329847041" sldId="269"/>
            <ac:spMk id="3" creationId="{91DE9F0A-ADB1-41AC-9F87-D940984FB309}"/>
          </ac:spMkLst>
        </pc:spChg>
        <pc:spChg chg="add del mod">
          <ac:chgData name="Hugo Paula" userId="ea3b8808-58fe-4fde-bf79-dea1702d2ab3" providerId="ADAL" clId="{76146E61-8DBC-4233-8216-62341FC25837}" dt="2020-05-08T20:20:27.774" v="1063"/>
          <ac:spMkLst>
            <pc:docMk/>
            <pc:sldMk cId="2329847041" sldId="269"/>
            <ac:spMk id="6" creationId="{C7EED543-D1F9-41F6-9D3F-3260FF252A50}"/>
          </ac:spMkLst>
        </pc:spChg>
        <pc:picChg chg="add del mod">
          <ac:chgData name="Hugo Paula" userId="ea3b8808-58fe-4fde-bf79-dea1702d2ab3" providerId="ADAL" clId="{76146E61-8DBC-4233-8216-62341FC25837}" dt="2020-05-08T20:19:08.865" v="1058" actId="478"/>
          <ac:picMkLst>
            <pc:docMk/>
            <pc:sldMk cId="2329847041" sldId="269"/>
            <ac:picMk id="4" creationId="{91A213A5-92DE-4017-99CE-E056CA9A59BC}"/>
          </ac:picMkLst>
        </pc:picChg>
        <pc:picChg chg="add del mod">
          <ac:chgData name="Hugo Paula" userId="ea3b8808-58fe-4fde-bf79-dea1702d2ab3" providerId="ADAL" clId="{76146E61-8DBC-4233-8216-62341FC25837}" dt="2020-05-08T20:20:12.950" v="1062"/>
          <ac:picMkLst>
            <pc:docMk/>
            <pc:sldMk cId="2329847041" sldId="269"/>
            <ac:picMk id="7" creationId="{0B34A974-7073-466D-AF0F-3EC553F332AA}"/>
          </ac:picMkLst>
        </pc:picChg>
        <pc:picChg chg="add mod">
          <ac:chgData name="Hugo Paula" userId="ea3b8808-58fe-4fde-bf79-dea1702d2ab3" providerId="ADAL" clId="{76146E61-8DBC-4233-8216-62341FC25837}" dt="2020-05-08T20:21:17.836" v="1081" actId="1036"/>
          <ac:picMkLst>
            <pc:docMk/>
            <pc:sldMk cId="2329847041" sldId="269"/>
            <ac:picMk id="8" creationId="{9120DF27-F2FC-4747-B723-2879B7A7EEAD}"/>
          </ac:picMkLst>
        </pc:picChg>
      </pc:sldChg>
      <pc:sldChg chg="add del">
        <pc:chgData name="Hugo Paula" userId="ea3b8808-58fe-4fde-bf79-dea1702d2ab3" providerId="ADAL" clId="{76146E61-8DBC-4233-8216-62341FC25837}" dt="2020-05-08T21:00:37.650" v="1083" actId="2696"/>
        <pc:sldMkLst>
          <pc:docMk/>
          <pc:sldMk cId="1424902040" sldId="270"/>
        </pc:sldMkLst>
      </pc:sldChg>
    </pc:docChg>
  </pc:docChgLst>
  <pc:docChgLst>
    <pc:chgData name="Hugo Paula" userId="ea3b8808-58fe-4fde-bf79-dea1702d2ab3" providerId="ADAL" clId="{614CEFC0-727C-4078-A30C-E8008C5DCFE2}"/>
    <pc:docChg chg="custSel addSld delSld modSld">
      <pc:chgData name="Hugo Paula" userId="ea3b8808-58fe-4fde-bf79-dea1702d2ab3" providerId="ADAL" clId="{614CEFC0-727C-4078-A30C-E8008C5DCFE2}" dt="2020-04-24T21:45:19.773" v="158" actId="404"/>
      <pc:docMkLst>
        <pc:docMk/>
      </pc:docMkLst>
      <pc:sldChg chg="addSp delSp modSp add">
        <pc:chgData name="Hugo Paula" userId="ea3b8808-58fe-4fde-bf79-dea1702d2ab3" providerId="ADAL" clId="{614CEFC0-727C-4078-A30C-E8008C5DCFE2}" dt="2020-04-24T21:45:19.773" v="158" actId="404"/>
        <pc:sldMkLst>
          <pc:docMk/>
          <pc:sldMk cId="2229816697" sldId="257"/>
        </pc:sldMkLst>
        <pc:spChg chg="del">
          <ac:chgData name="Hugo Paula" userId="ea3b8808-58fe-4fde-bf79-dea1702d2ab3" providerId="ADAL" clId="{614CEFC0-727C-4078-A30C-E8008C5DCFE2}" dt="2020-04-24T21:39:24.010" v="7"/>
          <ac:spMkLst>
            <pc:docMk/>
            <pc:sldMk cId="2229816697" sldId="257"/>
            <ac:spMk id="2" creationId="{2F5D92B6-328C-4975-9A13-24215AF445CF}"/>
          </ac:spMkLst>
        </pc:spChg>
        <pc:spChg chg="del">
          <ac:chgData name="Hugo Paula" userId="ea3b8808-58fe-4fde-bf79-dea1702d2ab3" providerId="ADAL" clId="{614CEFC0-727C-4078-A30C-E8008C5DCFE2}" dt="2020-04-24T21:39:24.010" v="7"/>
          <ac:spMkLst>
            <pc:docMk/>
            <pc:sldMk cId="2229816697" sldId="257"/>
            <ac:spMk id="3" creationId="{C2AE2835-2570-4ACC-A499-0E28EA966F49}"/>
          </ac:spMkLst>
        </pc:spChg>
        <pc:spChg chg="add mod">
          <ac:chgData name="Hugo Paula" userId="ea3b8808-58fe-4fde-bf79-dea1702d2ab3" providerId="ADAL" clId="{614CEFC0-727C-4078-A30C-E8008C5DCFE2}" dt="2020-04-24T21:41:21.732" v="48" actId="20577"/>
          <ac:spMkLst>
            <pc:docMk/>
            <pc:sldMk cId="2229816697" sldId="257"/>
            <ac:spMk id="4" creationId="{44C620B7-2DA6-47A4-AD25-3A224CB070D0}"/>
          </ac:spMkLst>
        </pc:spChg>
        <pc:spChg chg="add del mod">
          <ac:chgData name="Hugo Paula" userId="ea3b8808-58fe-4fde-bf79-dea1702d2ab3" providerId="ADAL" clId="{614CEFC0-727C-4078-A30C-E8008C5DCFE2}" dt="2020-04-24T21:40:44.811" v="17" actId="478"/>
          <ac:spMkLst>
            <pc:docMk/>
            <pc:sldMk cId="2229816697" sldId="257"/>
            <ac:spMk id="5" creationId="{2E506DD5-7916-4AEF-912F-B0DE4E83244A}"/>
          </ac:spMkLst>
        </pc:spChg>
        <pc:spChg chg="add del mod">
          <ac:chgData name="Hugo Paula" userId="ea3b8808-58fe-4fde-bf79-dea1702d2ab3" providerId="ADAL" clId="{614CEFC0-727C-4078-A30C-E8008C5DCFE2}" dt="2020-04-24T21:42:01.449" v="50" actId="1032"/>
          <ac:spMkLst>
            <pc:docMk/>
            <pc:sldMk cId="2229816697" sldId="257"/>
            <ac:spMk id="6" creationId="{082F94CF-37A1-4CB6-BB8A-A930261EE150}"/>
          </ac:spMkLst>
        </pc:spChg>
        <pc:spChg chg="add del mod">
          <ac:chgData name="Hugo Paula" userId="ea3b8808-58fe-4fde-bf79-dea1702d2ab3" providerId="ADAL" clId="{614CEFC0-727C-4078-A30C-E8008C5DCFE2}" dt="2020-04-24T21:40:48.070" v="18"/>
          <ac:spMkLst>
            <pc:docMk/>
            <pc:sldMk cId="2229816697" sldId="257"/>
            <ac:spMk id="11" creationId="{F284ABEB-D681-4120-8F2B-FA5BDAD08433}"/>
          </ac:spMkLst>
        </pc:spChg>
        <pc:spChg chg="add mod">
          <ac:chgData name="Hugo Paula" userId="ea3b8808-58fe-4fde-bf79-dea1702d2ab3" providerId="ADAL" clId="{614CEFC0-727C-4078-A30C-E8008C5DCFE2}" dt="2020-04-24T21:41:29.244" v="49" actId="1076"/>
          <ac:spMkLst>
            <pc:docMk/>
            <pc:sldMk cId="2229816697" sldId="257"/>
            <ac:spMk id="13" creationId="{172DD6D3-918C-4F0E-8395-2CEF8F1FA6B9}"/>
          </ac:spMkLst>
        </pc:spChg>
        <pc:graphicFrameChg chg="add mod">
          <ac:chgData name="Hugo Paula" userId="ea3b8808-58fe-4fde-bf79-dea1702d2ab3" providerId="ADAL" clId="{614CEFC0-727C-4078-A30C-E8008C5DCFE2}" dt="2020-04-24T21:45:19.773" v="158" actId="404"/>
          <ac:graphicFrameMkLst>
            <pc:docMk/>
            <pc:sldMk cId="2229816697" sldId="257"/>
            <ac:graphicFrameMk id="14" creationId="{4D2C7B24-AABE-4B03-A392-55ECAFB2DF8D}"/>
          </ac:graphicFrameMkLst>
        </pc:graphicFrameChg>
        <pc:picChg chg="add del">
          <ac:chgData name="Hugo Paula" userId="ea3b8808-58fe-4fde-bf79-dea1702d2ab3" providerId="ADAL" clId="{614CEFC0-727C-4078-A30C-E8008C5DCFE2}" dt="2020-04-24T21:40:36.262" v="14" actId="478"/>
          <ac:picMkLst>
            <pc:docMk/>
            <pc:sldMk cId="2229816697" sldId="257"/>
            <ac:picMk id="7" creationId="{027267FB-E0BD-4AAE-AE0C-6412B5BA92CD}"/>
          </ac:picMkLst>
        </pc:picChg>
        <pc:picChg chg="add del">
          <ac:chgData name="Hugo Paula" userId="ea3b8808-58fe-4fde-bf79-dea1702d2ab3" providerId="ADAL" clId="{614CEFC0-727C-4078-A30C-E8008C5DCFE2}" dt="2020-04-24T21:40:51.532" v="20" actId="478"/>
          <ac:picMkLst>
            <pc:docMk/>
            <pc:sldMk cId="2229816697" sldId="257"/>
            <ac:picMk id="8" creationId="{CC49E6B2-127D-47D5-9D06-93235ADB28FB}"/>
          </ac:picMkLst>
        </pc:picChg>
        <pc:picChg chg="add del">
          <ac:chgData name="Hugo Paula" userId="ea3b8808-58fe-4fde-bf79-dea1702d2ab3" providerId="ADAL" clId="{614CEFC0-727C-4078-A30C-E8008C5DCFE2}" dt="2020-04-24T21:40:50.012" v="19" actId="478"/>
          <ac:picMkLst>
            <pc:docMk/>
            <pc:sldMk cId="2229816697" sldId="257"/>
            <ac:picMk id="9" creationId="{977C0644-E4DF-4637-99F2-0E2AC5D0EE82}"/>
          </ac:picMkLst>
        </pc:picChg>
        <pc:picChg chg="add mod">
          <ac:chgData name="Hugo Paula" userId="ea3b8808-58fe-4fde-bf79-dea1702d2ab3" providerId="ADAL" clId="{614CEFC0-727C-4078-A30C-E8008C5DCFE2}" dt="2020-04-24T21:40:56.031" v="22" actId="1076"/>
          <ac:picMkLst>
            <pc:docMk/>
            <pc:sldMk cId="2229816697" sldId="257"/>
            <ac:picMk id="12" creationId="{42BCA3A6-592C-48F0-91B5-00DECF1C5A95}"/>
          </ac:picMkLst>
        </pc:picChg>
      </pc:sldChg>
      <pc:sldChg chg="del">
        <pc:chgData name="Hugo Paula" userId="ea3b8808-58fe-4fde-bf79-dea1702d2ab3" providerId="ADAL" clId="{614CEFC0-727C-4078-A30C-E8008C5DCFE2}" dt="2020-04-24T21:39:14.440" v="0" actId="2696"/>
        <pc:sldMkLst>
          <pc:docMk/>
          <pc:sldMk cId="2626842338" sldId="257"/>
        </pc:sldMkLst>
      </pc:sldChg>
      <pc:sldChg chg="del">
        <pc:chgData name="Hugo Paula" userId="ea3b8808-58fe-4fde-bf79-dea1702d2ab3" providerId="ADAL" clId="{614CEFC0-727C-4078-A30C-E8008C5DCFE2}" dt="2020-04-24T21:39:14.457" v="1" actId="2696"/>
        <pc:sldMkLst>
          <pc:docMk/>
          <pc:sldMk cId="619566066" sldId="258"/>
        </pc:sldMkLst>
      </pc:sldChg>
      <pc:sldChg chg="del">
        <pc:chgData name="Hugo Paula" userId="ea3b8808-58fe-4fde-bf79-dea1702d2ab3" providerId="ADAL" clId="{614CEFC0-727C-4078-A30C-E8008C5DCFE2}" dt="2020-04-24T21:39:14.467" v="2" actId="2696"/>
        <pc:sldMkLst>
          <pc:docMk/>
          <pc:sldMk cId="10735341" sldId="259"/>
        </pc:sldMkLst>
      </pc:sldChg>
      <pc:sldChg chg="del">
        <pc:chgData name="Hugo Paula" userId="ea3b8808-58fe-4fde-bf79-dea1702d2ab3" providerId="ADAL" clId="{614CEFC0-727C-4078-A30C-E8008C5DCFE2}" dt="2020-04-24T21:39:14.473" v="3" actId="2696"/>
        <pc:sldMkLst>
          <pc:docMk/>
          <pc:sldMk cId="2333569979" sldId="260"/>
        </pc:sldMkLst>
      </pc:sldChg>
      <pc:sldChg chg="del">
        <pc:chgData name="Hugo Paula" userId="ea3b8808-58fe-4fde-bf79-dea1702d2ab3" providerId="ADAL" clId="{614CEFC0-727C-4078-A30C-E8008C5DCFE2}" dt="2020-04-24T21:39:16.726" v="4" actId="2696"/>
        <pc:sldMkLst>
          <pc:docMk/>
          <pc:sldMk cId="888302958" sldId="261"/>
        </pc:sldMkLst>
      </pc:sldChg>
      <pc:sldChg chg="del">
        <pc:chgData name="Hugo Paula" userId="ea3b8808-58fe-4fde-bf79-dea1702d2ab3" providerId="ADAL" clId="{614CEFC0-727C-4078-A30C-E8008C5DCFE2}" dt="2020-04-24T21:39:16.733" v="5" actId="2696"/>
        <pc:sldMkLst>
          <pc:docMk/>
          <pc:sldMk cId="3381987599" sldId="262"/>
        </pc:sldMkLst>
      </pc:sldChg>
    </pc:docChg>
  </pc:docChgLst>
  <pc:docChgLst>
    <pc:chgData name="Hugo" userId="ea3b8808-58fe-4fde-bf79-dea1702d2ab3" providerId="ADAL" clId="{E90159B6-ED9D-483B-B4C8-5CF66C66049D}"/>
    <pc:docChg chg="undo custSel mod addSld delSld modSld sldOrd modMainMaster">
      <pc:chgData name="Hugo" userId="ea3b8808-58fe-4fde-bf79-dea1702d2ab3" providerId="ADAL" clId="{E90159B6-ED9D-483B-B4C8-5CF66C66049D}" dt="2020-02-11T13:12:15.570" v="530" actId="12788"/>
      <pc:docMkLst>
        <pc:docMk/>
      </pc:docMkLst>
      <pc:sldChg chg="addSp modSp add del">
        <pc:chgData name="Hugo" userId="ea3b8808-58fe-4fde-bf79-dea1702d2ab3" providerId="ADAL" clId="{E90159B6-ED9D-483B-B4C8-5CF66C66049D}" dt="2020-02-09T03:43:32.759" v="92" actId="12788"/>
        <pc:sldMkLst>
          <pc:docMk/>
          <pc:sldMk cId="1300950052" sldId="256"/>
        </pc:sldMkLst>
        <pc:spChg chg="mod">
          <ac:chgData name="Hugo" userId="ea3b8808-58fe-4fde-bf79-dea1702d2ab3" providerId="ADAL" clId="{E90159B6-ED9D-483B-B4C8-5CF66C66049D}" dt="2020-02-09T03:42:56.755" v="88" actId="20577"/>
          <ac:spMkLst>
            <pc:docMk/>
            <pc:sldMk cId="1300950052" sldId="256"/>
            <ac:spMk id="2" creationId="{3143D889-4F7D-41FD-93D4-9F5B7C0110F0}"/>
          </ac:spMkLst>
        </pc:spChg>
        <pc:spChg chg="add">
          <ac:chgData name="Hugo" userId="ea3b8808-58fe-4fde-bf79-dea1702d2ab3" providerId="ADAL" clId="{E90159B6-ED9D-483B-B4C8-5CF66C66049D}" dt="2020-02-09T03:43:18.469" v="89"/>
          <ac:spMkLst>
            <pc:docMk/>
            <pc:sldMk cId="1300950052" sldId="256"/>
            <ac:spMk id="7" creationId="{C865B1EB-5EE4-4A76-967D-20ED09FDF08B}"/>
          </ac:spMkLst>
        </pc:spChg>
        <pc:grpChg chg="add mod">
          <ac:chgData name="Hugo" userId="ea3b8808-58fe-4fde-bf79-dea1702d2ab3" providerId="ADAL" clId="{E90159B6-ED9D-483B-B4C8-5CF66C66049D}" dt="2020-02-09T03:43:32.759" v="92" actId="12788"/>
          <ac:grpSpMkLst>
            <pc:docMk/>
            <pc:sldMk cId="1300950052" sldId="256"/>
            <ac:grpSpMk id="4" creationId="{EDB65AFB-9204-443B-91CC-180B822FF903}"/>
          </ac:grpSpMkLst>
        </pc:grp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5" creationId="{B1C71C89-D9C5-4450-AAE4-D8F80A39DC22}"/>
          </ac:picMkLst>
        </pc:pic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6" creationId="{146FDA8E-7B1D-4A79-8CDB-F161737FF46C}"/>
          </ac:picMkLst>
        </pc:pic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8" creationId="{B1F758EF-F5BC-4614-89B6-DC14E9DD8093}"/>
          </ac:cxnSpMkLst>
        </pc:cxn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9" creationId="{B5D127CF-EE05-42A2-99A8-9B0CA8C36589}"/>
          </ac:cxnSpMkLst>
        </pc:cxnChg>
      </pc:sldChg>
      <pc:sldChg chg="addSp delSp add">
        <pc:chgData name="Hugo" userId="ea3b8808-58fe-4fde-bf79-dea1702d2ab3" providerId="ADAL" clId="{E90159B6-ED9D-483B-B4C8-5CF66C66049D}" dt="2020-02-11T12:59:36.864" v="393"/>
        <pc:sldMkLst>
          <pc:docMk/>
          <pc:sldMk cId="3719368456" sldId="257"/>
        </pc:sldMkLst>
        <pc:spChg chg="mod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2" creationId="{F8E1737E-2C81-476A-8505-0422518C05E7}"/>
          </ac:spMkLst>
        </pc:spChg>
        <pc:spChg chg="del mod">
          <ac:chgData name="Hugo" userId="ea3b8808-58fe-4fde-bf79-dea1702d2ab3" providerId="ADAL" clId="{E90159B6-ED9D-483B-B4C8-5CF66C66049D}" dt="2020-02-11T11:35:11.948" v="116"/>
          <ac:spMkLst>
            <pc:docMk/>
            <pc:sldMk cId="3719368456" sldId="257"/>
            <ac:spMk id="3" creationId="{C31A407F-482C-4745-ABAC-2E3333AD1A33}"/>
          </ac:spMkLst>
        </pc:spChg>
        <pc:spChg chg="add del mod">
          <ac:chgData name="Hugo" userId="ea3b8808-58fe-4fde-bf79-dea1702d2ab3" providerId="ADAL" clId="{E90159B6-ED9D-483B-B4C8-5CF66C66049D}" dt="2020-02-11T12:59:36.611" v="392" actId="478"/>
          <ac:spMkLst>
            <pc:docMk/>
            <pc:sldMk cId="3719368456" sldId="257"/>
            <ac:spMk id="5" creationId="{5C225E34-BF1B-494E-994D-A65A3CF2991F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6" creationId="{6EFFF4A2-EB01-4738-9824-8D9A72A51BB9}"/>
          </ac:spMkLst>
        </pc:spChg>
        <pc:spChg chg="add">
          <ac:chgData name="Hugo" userId="ea3b8808-58fe-4fde-bf79-dea1702d2ab3" providerId="ADAL" clId="{E90159B6-ED9D-483B-B4C8-5CF66C66049D}" dt="2020-02-11T12:59:36.864" v="393"/>
          <ac:spMkLst>
            <pc:docMk/>
            <pc:sldMk cId="3719368456" sldId="257"/>
            <ac:spMk id="6" creationId="{9DA1399E-3C22-439D-A011-625060E58CA6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7" creationId="{F5D1F445-7063-400B-BD70-0969F503BC70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8" creationId="{B628FF74-7884-4CEA-9A71-B0E9DDC4C159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11" creationId="{42A5316D-ED2F-4F89-B4B4-8D9240B1A348}"/>
          </ac:spMkLst>
        </pc:spChg>
        <pc:grpChg chg="add del">
          <ac:chgData name="Hugo" userId="ea3b8808-58fe-4fde-bf79-dea1702d2ab3" providerId="ADAL" clId="{E90159B6-ED9D-483B-B4C8-5CF66C66049D}" dt="2020-02-11T11:36:49.556" v="151" actId="26606"/>
          <ac:grpSpMkLst>
            <pc:docMk/>
            <pc:sldMk cId="3719368456" sldId="257"/>
            <ac:grpSpMk id="13" creationId="{D4469D90-62FA-49B2-981E-5305361D5A58}"/>
          </ac:grpSpMkLst>
        </pc:grpChg>
        <pc:picChg chg="add mod">
          <ac:chgData name="Hugo" userId="ea3b8808-58fe-4fde-bf79-dea1702d2ab3" providerId="ADAL" clId="{E90159B6-ED9D-483B-B4C8-5CF66C66049D}" dt="2020-02-11T11:36:49.556" v="151" actId="26606"/>
          <ac:picMkLst>
            <pc:docMk/>
            <pc:sldMk cId="3719368456" sldId="257"/>
            <ac:picMk id="4" creationId="{F69CED5F-F7D1-48D4-9F0C-92F27B321557}"/>
          </ac:picMkLst>
        </pc:picChg>
      </pc:sldChg>
      <pc:sldChg chg="addSp delSp modSp add">
        <pc:chgData name="Hugo" userId="ea3b8808-58fe-4fde-bf79-dea1702d2ab3" providerId="ADAL" clId="{E90159B6-ED9D-483B-B4C8-5CF66C66049D}" dt="2020-02-11T11:46:29.041" v="269" actId="20577"/>
        <pc:sldMkLst>
          <pc:docMk/>
          <pc:sldMk cId="418469430" sldId="258"/>
        </pc:sldMkLst>
        <pc:spChg chg="mod">
          <ac:chgData name="Hugo" userId="ea3b8808-58fe-4fde-bf79-dea1702d2ab3" providerId="ADAL" clId="{E90159B6-ED9D-483B-B4C8-5CF66C66049D}" dt="2020-02-11T11:46:29.041" v="269" actId="20577"/>
          <ac:spMkLst>
            <pc:docMk/>
            <pc:sldMk cId="418469430" sldId="258"/>
            <ac:spMk id="2" creationId="{28AC4FEF-B8CA-4B72-B0DB-617D897FCEC0}"/>
          </ac:spMkLst>
        </pc:spChg>
        <pc:spChg chg="del">
          <ac:chgData name="Hugo" userId="ea3b8808-58fe-4fde-bf79-dea1702d2ab3" providerId="ADAL" clId="{E90159B6-ED9D-483B-B4C8-5CF66C66049D}" dt="2020-02-11T11:46:22.074" v="244"/>
          <ac:spMkLst>
            <pc:docMk/>
            <pc:sldMk cId="418469430" sldId="258"/>
            <ac:spMk id="3" creationId="{C4E54C8F-7CD6-40E4-B841-C69FB43060F6}"/>
          </ac:spMkLst>
        </pc:spChg>
        <pc:spChg chg="add del">
          <ac:chgData name="Hugo" userId="ea3b8808-58fe-4fde-bf79-dea1702d2ab3" providerId="ADAL" clId="{E90159B6-ED9D-483B-B4C8-5CF66C66049D}" dt="2020-02-11T12:59:31.659" v="390" actId="478"/>
          <ac:spMkLst>
            <pc:docMk/>
            <pc:sldMk cId="418469430" sldId="258"/>
            <ac:spMk id="5" creationId="{37C2B681-32C2-45F6-A5F7-9665677F2DF8}"/>
          </ac:spMkLst>
        </pc:spChg>
        <pc:spChg chg="add">
          <ac:chgData name="Hugo" userId="ea3b8808-58fe-4fde-bf79-dea1702d2ab3" providerId="ADAL" clId="{E90159B6-ED9D-483B-B4C8-5CF66C66049D}" dt="2020-02-11T12:59:32.041" v="391"/>
          <ac:spMkLst>
            <pc:docMk/>
            <pc:sldMk cId="418469430" sldId="258"/>
            <ac:spMk id="6" creationId="{B0FA5C05-83A1-427D-BC58-3030913D1EEA}"/>
          </ac:spMkLst>
        </pc:spChg>
        <pc:picChg chg="add mod">
          <ac:chgData name="Hugo" userId="ea3b8808-58fe-4fde-bf79-dea1702d2ab3" providerId="ADAL" clId="{E90159B6-ED9D-483B-B4C8-5CF66C66049D}" dt="2020-02-11T11:46:22.074" v="244"/>
          <ac:picMkLst>
            <pc:docMk/>
            <pc:sldMk cId="418469430" sldId="258"/>
            <ac:picMk id="4" creationId="{6F92D044-834F-4242-8E25-39BDF03BD988}"/>
          </ac:picMkLst>
        </pc:picChg>
      </pc:sldChg>
      <pc:sldChg chg="addSp delSp modSp add">
        <pc:chgData name="Hugo" userId="ea3b8808-58fe-4fde-bf79-dea1702d2ab3" providerId="ADAL" clId="{E90159B6-ED9D-483B-B4C8-5CF66C66049D}" dt="2020-02-11T12:59:23.292" v="389"/>
        <pc:sldMkLst>
          <pc:docMk/>
          <pc:sldMk cId="1008540925" sldId="259"/>
        </pc:sldMkLst>
        <pc:spChg chg="mod">
          <ac:chgData name="Hugo" userId="ea3b8808-58fe-4fde-bf79-dea1702d2ab3" providerId="ADAL" clId="{E90159B6-ED9D-483B-B4C8-5CF66C66049D}" dt="2020-02-11T12:51:01.233" v="312" actId="20577"/>
          <ac:spMkLst>
            <pc:docMk/>
            <pc:sldMk cId="1008540925" sldId="259"/>
            <ac:spMk id="2" creationId="{D0B128A9-D9CC-4DE8-88B7-741D00F7B997}"/>
          </ac:spMkLst>
        </pc:spChg>
        <pc:spChg chg="del">
          <ac:chgData name="Hugo" userId="ea3b8808-58fe-4fde-bf79-dea1702d2ab3" providerId="ADAL" clId="{E90159B6-ED9D-483B-B4C8-5CF66C66049D}" dt="2020-02-11T12:50:36.948" v="274"/>
          <ac:spMkLst>
            <pc:docMk/>
            <pc:sldMk cId="1008540925" sldId="259"/>
            <ac:spMk id="3" creationId="{1A0B15B5-4B55-4435-A44E-4DE9C4C2565A}"/>
          </ac:spMkLst>
        </pc:spChg>
        <pc:spChg chg="add del">
          <ac:chgData name="Hugo" userId="ea3b8808-58fe-4fde-bf79-dea1702d2ab3" providerId="ADAL" clId="{E90159B6-ED9D-483B-B4C8-5CF66C66049D}" dt="2020-02-11T12:59:22.983" v="388" actId="478"/>
          <ac:spMkLst>
            <pc:docMk/>
            <pc:sldMk cId="1008540925" sldId="259"/>
            <ac:spMk id="6" creationId="{273E9D90-C616-4572-8952-206D60CB3D51}"/>
          </ac:spMkLst>
        </pc:spChg>
        <pc:spChg chg="add del mod">
          <ac:chgData name="Hugo" userId="ea3b8808-58fe-4fde-bf79-dea1702d2ab3" providerId="ADAL" clId="{E90159B6-ED9D-483B-B4C8-5CF66C66049D}" dt="2020-02-11T12:57:15.024" v="365"/>
          <ac:spMkLst>
            <pc:docMk/>
            <pc:sldMk cId="1008540925" sldId="259"/>
            <ac:spMk id="8" creationId="{86CB1004-B5AC-4264-AB4B-F76C77849D34}"/>
          </ac:spMkLst>
        </pc:spChg>
        <pc:spChg chg="add">
          <ac:chgData name="Hugo" userId="ea3b8808-58fe-4fde-bf79-dea1702d2ab3" providerId="ADAL" clId="{E90159B6-ED9D-483B-B4C8-5CF66C66049D}" dt="2020-02-11T12:59:23.292" v="389"/>
          <ac:spMkLst>
            <pc:docMk/>
            <pc:sldMk cId="1008540925" sldId="259"/>
            <ac:spMk id="10" creationId="{050166A6-43E2-4DBD-B41F-127A53D30643}"/>
          </ac:spMkLst>
        </pc:spChg>
        <pc:picChg chg="add del">
          <ac:chgData name="Hugo" userId="ea3b8808-58fe-4fde-bf79-dea1702d2ab3" providerId="ADAL" clId="{E90159B6-ED9D-483B-B4C8-5CF66C66049D}" dt="2020-02-11T12:50:32.924" v="273"/>
          <ac:picMkLst>
            <pc:docMk/>
            <pc:sldMk cId="1008540925" sldId="259"/>
            <ac:picMk id="4" creationId="{215A5ECD-95C9-4438-9EDB-FE6649B2B6E6}"/>
          </ac:picMkLst>
        </pc:picChg>
        <pc:picChg chg="add del mod">
          <ac:chgData name="Hugo" userId="ea3b8808-58fe-4fde-bf79-dea1702d2ab3" providerId="ADAL" clId="{E90159B6-ED9D-483B-B4C8-5CF66C66049D}" dt="2020-02-11T12:56:46.226" v="364" actId="478"/>
          <ac:picMkLst>
            <pc:docMk/>
            <pc:sldMk cId="1008540925" sldId="259"/>
            <ac:picMk id="5" creationId="{17E4086D-9CC3-4D6C-8ED0-D9BA116E3BDA}"/>
          </ac:picMkLst>
        </pc:picChg>
        <pc:picChg chg="add mod">
          <ac:chgData name="Hugo" userId="ea3b8808-58fe-4fde-bf79-dea1702d2ab3" providerId="ADAL" clId="{E90159B6-ED9D-483B-B4C8-5CF66C66049D}" dt="2020-02-11T12:57:28.838" v="367" actId="12788"/>
          <ac:picMkLst>
            <pc:docMk/>
            <pc:sldMk cId="1008540925" sldId="259"/>
            <ac:picMk id="9" creationId="{B32DB658-F72B-4A19-8530-464676FBAE2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649663368" sldId="260"/>
        </pc:sldMkLst>
      </pc:sldChg>
      <pc:sldChg chg="addSp delSp modSp add">
        <pc:chgData name="Hugo" userId="ea3b8808-58fe-4fde-bf79-dea1702d2ab3" providerId="ADAL" clId="{E90159B6-ED9D-483B-B4C8-5CF66C66049D}" dt="2020-02-11T12:59:17.538" v="387"/>
        <pc:sldMkLst>
          <pc:docMk/>
          <pc:sldMk cId="1707563116" sldId="260"/>
        </pc:sldMkLst>
        <pc:spChg chg="mod">
          <ac:chgData name="Hugo" userId="ea3b8808-58fe-4fde-bf79-dea1702d2ab3" providerId="ADAL" clId="{E90159B6-ED9D-483B-B4C8-5CF66C66049D}" dt="2020-02-11T12:51:53.301" v="325" actId="20577"/>
          <ac:spMkLst>
            <pc:docMk/>
            <pc:sldMk cId="1707563116" sldId="260"/>
            <ac:spMk id="2" creationId="{4F7A96B7-7E1D-4B96-BC91-943F227D72D2}"/>
          </ac:spMkLst>
        </pc:spChg>
        <pc:spChg chg="del">
          <ac:chgData name="Hugo" userId="ea3b8808-58fe-4fde-bf79-dea1702d2ab3" providerId="ADAL" clId="{E90159B6-ED9D-483B-B4C8-5CF66C66049D}" dt="2020-02-11T12:51:41.039" v="314"/>
          <ac:spMkLst>
            <pc:docMk/>
            <pc:sldMk cId="1707563116" sldId="260"/>
            <ac:spMk id="3" creationId="{644E95E1-6948-4568-8336-83CA497E11E7}"/>
          </ac:spMkLst>
        </pc:spChg>
        <pc:spChg chg="add del">
          <ac:chgData name="Hugo" userId="ea3b8808-58fe-4fde-bf79-dea1702d2ab3" providerId="ADAL" clId="{E90159B6-ED9D-483B-B4C8-5CF66C66049D}" dt="2020-02-11T12:59:17.123" v="386" actId="478"/>
          <ac:spMkLst>
            <pc:docMk/>
            <pc:sldMk cId="1707563116" sldId="260"/>
            <ac:spMk id="5" creationId="{767A51A8-A914-427B-884E-8F21E1A692B4}"/>
          </ac:spMkLst>
        </pc:spChg>
        <pc:spChg chg="add">
          <ac:chgData name="Hugo" userId="ea3b8808-58fe-4fde-bf79-dea1702d2ab3" providerId="ADAL" clId="{E90159B6-ED9D-483B-B4C8-5CF66C66049D}" dt="2020-02-11T12:59:17.538" v="387"/>
          <ac:spMkLst>
            <pc:docMk/>
            <pc:sldMk cId="1707563116" sldId="260"/>
            <ac:spMk id="6" creationId="{42DA8A92-8D16-4451-BBC8-124EDD2D53A9}"/>
          </ac:spMkLst>
        </pc:spChg>
        <pc:picChg chg="add mod">
          <ac:chgData name="Hugo" userId="ea3b8808-58fe-4fde-bf79-dea1702d2ab3" providerId="ADAL" clId="{E90159B6-ED9D-483B-B4C8-5CF66C66049D}" dt="2020-02-11T12:58:01.671" v="374" actId="12788"/>
          <ac:picMkLst>
            <pc:docMk/>
            <pc:sldMk cId="1707563116" sldId="260"/>
            <ac:picMk id="4" creationId="{F22DAB42-C159-46C5-ADAC-6CFA99533E3F}"/>
          </ac:picMkLst>
        </pc:picChg>
      </pc:sldChg>
      <pc:sldChg chg="addSp delSp modSp add">
        <pc:chgData name="Hugo" userId="ea3b8808-58fe-4fde-bf79-dea1702d2ab3" providerId="ADAL" clId="{E90159B6-ED9D-483B-B4C8-5CF66C66049D}" dt="2020-02-11T12:59:09.721" v="385" actId="12788"/>
        <pc:sldMkLst>
          <pc:docMk/>
          <pc:sldMk cId="185556491" sldId="261"/>
        </pc:sldMkLst>
        <pc:spChg chg="mod">
          <ac:chgData name="Hugo" userId="ea3b8808-58fe-4fde-bf79-dea1702d2ab3" providerId="ADAL" clId="{E90159B6-ED9D-483B-B4C8-5CF66C66049D}" dt="2020-02-11T12:52:31.339" v="350" actId="20577"/>
          <ac:spMkLst>
            <pc:docMk/>
            <pc:sldMk cId="185556491" sldId="261"/>
            <ac:spMk id="2" creationId="{9E4B9017-ECA2-42E0-A6C9-2E8C239E7221}"/>
          </ac:spMkLst>
        </pc:spChg>
        <pc:spChg chg="del">
          <ac:chgData name="Hugo" userId="ea3b8808-58fe-4fde-bf79-dea1702d2ab3" providerId="ADAL" clId="{E90159B6-ED9D-483B-B4C8-5CF66C66049D}" dt="2020-02-11T12:52:25.729" v="327"/>
          <ac:spMkLst>
            <pc:docMk/>
            <pc:sldMk cId="185556491" sldId="261"/>
            <ac:spMk id="3" creationId="{8BB42E1F-7AB3-4925-A857-7D046A5EE065}"/>
          </ac:spMkLst>
        </pc:spChg>
        <pc:spChg chg="add mod">
          <ac:chgData name="Hugo" userId="ea3b8808-58fe-4fde-bf79-dea1702d2ab3" providerId="ADAL" clId="{E90159B6-ED9D-483B-B4C8-5CF66C66049D}" dt="2020-02-11T12:59:09.721" v="385" actId="12788"/>
          <ac:spMkLst>
            <pc:docMk/>
            <pc:sldMk cId="185556491" sldId="261"/>
            <ac:spMk id="5" creationId="{01BA8C6C-6D56-4E06-8454-959429DDCD0C}"/>
          </ac:spMkLst>
        </pc:spChg>
        <pc:picChg chg="add mod">
          <ac:chgData name="Hugo" userId="ea3b8808-58fe-4fde-bf79-dea1702d2ab3" providerId="ADAL" clId="{E90159B6-ED9D-483B-B4C8-5CF66C66049D}" dt="2020-02-11T12:52:25.729" v="327"/>
          <ac:picMkLst>
            <pc:docMk/>
            <pc:sldMk cId="185556491" sldId="261"/>
            <ac:picMk id="4" creationId="{374DD6A1-E67B-4F26-8D96-F7D8083F38F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153408665" sldId="261"/>
        </pc:sldMkLst>
      </pc:sldChg>
      <pc:sldChg chg="addSp delSp modSp add">
        <pc:chgData name="Hugo" userId="ea3b8808-58fe-4fde-bf79-dea1702d2ab3" providerId="ADAL" clId="{E90159B6-ED9D-483B-B4C8-5CF66C66049D}" dt="2020-02-11T13:01:14.272" v="418" actId="20577"/>
        <pc:sldMkLst>
          <pc:docMk/>
          <pc:sldMk cId="2003866016" sldId="262"/>
        </pc:sldMkLst>
        <pc:spChg chg="mod">
          <ac:chgData name="Hugo" userId="ea3b8808-58fe-4fde-bf79-dea1702d2ab3" providerId="ADAL" clId="{E90159B6-ED9D-483B-B4C8-5CF66C66049D}" dt="2020-02-11T13:01:14.272" v="418" actId="20577"/>
          <ac:spMkLst>
            <pc:docMk/>
            <pc:sldMk cId="2003866016" sldId="262"/>
            <ac:spMk id="2" creationId="{C336E397-7389-4B5C-9944-D90FE3C12196}"/>
          </ac:spMkLst>
        </pc:spChg>
        <pc:spChg chg="del">
          <ac:chgData name="Hugo" userId="ea3b8808-58fe-4fde-bf79-dea1702d2ab3" providerId="ADAL" clId="{E90159B6-ED9D-483B-B4C8-5CF66C66049D}" dt="2020-02-11T13:01:07.844" v="394"/>
          <ac:spMkLst>
            <pc:docMk/>
            <pc:sldMk cId="2003866016" sldId="262"/>
            <ac:spMk id="3" creationId="{69CA1F33-72B9-4789-9CBF-BEA674AA9A24}"/>
          </ac:spMkLst>
        </pc:spChg>
        <pc:picChg chg="add mod">
          <ac:chgData name="Hugo" userId="ea3b8808-58fe-4fde-bf79-dea1702d2ab3" providerId="ADAL" clId="{E90159B6-ED9D-483B-B4C8-5CF66C66049D}" dt="2020-02-11T13:01:07.844" v="394"/>
          <ac:picMkLst>
            <pc:docMk/>
            <pc:sldMk cId="2003866016" sldId="262"/>
            <ac:picMk id="4" creationId="{BDF33552-B729-48B6-A85B-B1E3CF1B78D8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486841636" sldId="262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706184083" sldId="263"/>
        </pc:sldMkLst>
      </pc:sldChg>
      <pc:sldChg chg="addSp delSp modSp add mod ord setBg">
        <pc:chgData name="Hugo" userId="ea3b8808-58fe-4fde-bf79-dea1702d2ab3" providerId="ADAL" clId="{E90159B6-ED9D-483B-B4C8-5CF66C66049D}" dt="2020-02-11T12:58:43.513" v="381" actId="6549"/>
        <pc:sldMkLst>
          <pc:docMk/>
          <pc:sldMk cId="4051408454" sldId="263"/>
        </pc:sldMkLst>
        <pc:spChg chg="del">
          <ac:chgData name="Hugo" userId="ea3b8808-58fe-4fde-bf79-dea1702d2ab3" providerId="ADAL" clId="{E90159B6-ED9D-483B-B4C8-5CF66C66049D}" dt="2020-02-11T12:54:59.643" v="356"/>
          <ac:spMkLst>
            <pc:docMk/>
            <pc:sldMk cId="4051408454" sldId="263"/>
            <ac:spMk id="2" creationId="{61509E25-052D-4438-94C4-8A4A29BB0533}"/>
          </ac:spMkLst>
        </pc:spChg>
        <pc:spChg chg="del">
          <ac:chgData name="Hugo" userId="ea3b8808-58fe-4fde-bf79-dea1702d2ab3" providerId="ADAL" clId="{E90159B6-ED9D-483B-B4C8-5CF66C66049D}" dt="2020-02-11T12:54:54.304" v="353"/>
          <ac:spMkLst>
            <pc:docMk/>
            <pc:sldMk cId="4051408454" sldId="263"/>
            <ac:spMk id="3" creationId="{FD02DD6B-24FD-4942-B6D1-070E0B2600FE}"/>
          </ac:spMkLst>
        </pc:spChg>
        <pc:spChg chg="add mod">
          <ac:chgData name="Hugo" userId="ea3b8808-58fe-4fde-bf79-dea1702d2ab3" providerId="ADAL" clId="{E90159B6-ED9D-483B-B4C8-5CF66C66049D}" dt="2020-02-11T12:58:43.513" v="381" actId="6549"/>
          <ac:spMkLst>
            <pc:docMk/>
            <pc:sldMk cId="4051408454" sldId="263"/>
            <ac:spMk id="6" creationId="{C0093240-3866-49BC-9EAD-3395B49D299F}"/>
          </ac:spMkLst>
        </pc:spChg>
        <pc:picChg chg="add del mod">
          <ac:chgData name="Hugo" userId="ea3b8808-58fe-4fde-bf79-dea1702d2ab3" providerId="ADAL" clId="{E90159B6-ED9D-483B-B4C8-5CF66C66049D}" dt="2020-02-11T12:56:16.308" v="362" actId="478"/>
          <ac:picMkLst>
            <pc:docMk/>
            <pc:sldMk cId="4051408454" sldId="263"/>
            <ac:picMk id="4" creationId="{A52F5496-E727-49E8-86AF-41DA41D4154B}"/>
          </ac:picMkLst>
        </pc:picChg>
        <pc:picChg chg="add mod">
          <ac:chgData name="Hugo" userId="ea3b8808-58fe-4fde-bf79-dea1702d2ab3" providerId="ADAL" clId="{E90159B6-ED9D-483B-B4C8-5CF66C66049D}" dt="2020-02-11T12:56:21.538" v="363" actId="1076"/>
          <ac:picMkLst>
            <pc:docMk/>
            <pc:sldMk cId="4051408454" sldId="263"/>
            <ac:picMk id="5" creationId="{7D58FBC2-DA08-4785-89B7-EB6521F86B4B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902884617" sldId="264"/>
        </pc:sldMkLst>
      </pc:sldChg>
      <pc:sldChg chg="addSp delSp modSp add">
        <pc:chgData name="Hugo" userId="ea3b8808-58fe-4fde-bf79-dea1702d2ab3" providerId="ADAL" clId="{E90159B6-ED9D-483B-B4C8-5CF66C66049D}" dt="2020-02-11T13:05:15.191" v="459"/>
        <pc:sldMkLst>
          <pc:docMk/>
          <pc:sldMk cId="4044372160" sldId="264"/>
        </pc:sldMkLst>
        <pc:spChg chg="mod">
          <ac:chgData name="Hugo" userId="ea3b8808-58fe-4fde-bf79-dea1702d2ab3" providerId="ADAL" clId="{E90159B6-ED9D-483B-B4C8-5CF66C66049D}" dt="2020-02-11T13:04:55.887" v="455" actId="114"/>
          <ac:spMkLst>
            <pc:docMk/>
            <pc:sldMk cId="4044372160" sldId="264"/>
            <ac:spMk id="2" creationId="{5395398A-F227-479F-A599-C0D3122AFCEF}"/>
          </ac:spMkLst>
        </pc:spChg>
        <pc:spChg chg="del">
          <ac:chgData name="Hugo" userId="ea3b8808-58fe-4fde-bf79-dea1702d2ab3" providerId="ADAL" clId="{E90159B6-ED9D-483B-B4C8-5CF66C66049D}" dt="2020-02-11T13:04:44.494" v="420"/>
          <ac:spMkLst>
            <pc:docMk/>
            <pc:sldMk cId="4044372160" sldId="264"/>
            <ac:spMk id="3" creationId="{60F6B732-DF30-4157-9BB9-E410C5548A14}"/>
          </ac:spMkLst>
        </pc:spChg>
        <pc:picChg chg="add mod">
          <ac:chgData name="Hugo" userId="ea3b8808-58fe-4fde-bf79-dea1702d2ab3" providerId="ADAL" clId="{E90159B6-ED9D-483B-B4C8-5CF66C66049D}" dt="2020-02-11T13:05:15.191" v="459"/>
          <ac:picMkLst>
            <pc:docMk/>
            <pc:sldMk cId="4044372160" sldId="264"/>
            <ac:picMk id="4" creationId="{0719A091-956F-4EDC-A49B-8C636BF51BD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399826713" sldId="265"/>
        </pc:sldMkLst>
      </pc:sldChg>
      <pc:sldChg chg="addSp delSp modSp add">
        <pc:chgData name="Hugo" userId="ea3b8808-58fe-4fde-bf79-dea1702d2ab3" providerId="ADAL" clId="{E90159B6-ED9D-483B-B4C8-5CF66C66049D}" dt="2020-02-11T13:12:15.570" v="530" actId="12788"/>
        <pc:sldMkLst>
          <pc:docMk/>
          <pc:sldMk cId="3969744564" sldId="265"/>
        </pc:sldMkLst>
        <pc:spChg chg="mod">
          <ac:chgData name="Hugo" userId="ea3b8808-58fe-4fde-bf79-dea1702d2ab3" providerId="ADAL" clId="{E90159B6-ED9D-483B-B4C8-5CF66C66049D}" dt="2020-02-11T13:11:35.861" v="523" actId="14100"/>
          <ac:spMkLst>
            <pc:docMk/>
            <pc:sldMk cId="3969744564" sldId="265"/>
            <ac:spMk id="2" creationId="{CE03841F-08AC-4AA9-93F5-46F58B14B981}"/>
          </ac:spMkLst>
        </pc:spChg>
        <pc:spChg chg="del">
          <ac:chgData name="Hugo" userId="ea3b8808-58fe-4fde-bf79-dea1702d2ab3" providerId="ADAL" clId="{E90159B6-ED9D-483B-B4C8-5CF66C66049D}" dt="2020-02-11T13:10:18.978" v="461"/>
          <ac:spMkLst>
            <pc:docMk/>
            <pc:sldMk cId="3969744564" sldId="265"/>
            <ac:spMk id="3" creationId="{78FE315E-9A18-4DBB-8134-F4AA70730FE0}"/>
          </ac:spMkLst>
        </pc:spChg>
        <pc:spChg chg="add mod">
          <ac:chgData name="Hugo" userId="ea3b8808-58fe-4fde-bf79-dea1702d2ab3" providerId="ADAL" clId="{E90159B6-ED9D-483B-B4C8-5CF66C66049D}" dt="2020-02-11T13:12:15.570" v="530" actId="12788"/>
          <ac:spMkLst>
            <pc:docMk/>
            <pc:sldMk cId="3969744564" sldId="265"/>
            <ac:spMk id="6" creationId="{7C0CA656-B2B8-445F-B521-096339771BF4}"/>
          </ac:spMkLst>
        </pc:spChg>
        <pc:picChg chg="add mod modCrop">
          <ac:chgData name="Hugo" userId="ea3b8808-58fe-4fde-bf79-dea1702d2ab3" providerId="ADAL" clId="{E90159B6-ED9D-483B-B4C8-5CF66C66049D}" dt="2020-02-11T13:12:02.969" v="528" actId="12788"/>
          <ac:picMkLst>
            <pc:docMk/>
            <pc:sldMk cId="3969744564" sldId="265"/>
            <ac:picMk id="5" creationId="{893FEC6B-C55E-4BF4-85BF-F923C0B6E6F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430647495" sldId="266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00132653" sldId="267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2703028" sldId="268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329847041" sldId="269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0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1"/>
        </pc:sldMkLst>
      </pc:sldChg>
      <pc:sldChg chg="del">
        <pc:chgData name="Hugo" userId="ea3b8808-58fe-4fde-bf79-dea1702d2ab3" providerId="ADAL" clId="{E90159B6-ED9D-483B-B4C8-5CF66C66049D}" dt="2020-02-09T03:42:31.059" v="1" actId="47"/>
        <pc:sldMkLst>
          <pc:docMk/>
          <pc:sldMk cId="0" sldId="272"/>
        </pc:sldMkLst>
      </pc:sldChg>
      <pc:sldChg chg="del">
        <pc:chgData name="Hugo" userId="ea3b8808-58fe-4fde-bf79-dea1702d2ab3" providerId="ADAL" clId="{E90159B6-ED9D-483B-B4C8-5CF66C66049D}" dt="2020-02-09T03:42:31.285" v="2" actId="47"/>
        <pc:sldMkLst>
          <pc:docMk/>
          <pc:sldMk cId="0" sldId="273"/>
        </pc:sldMkLst>
      </pc:sldChg>
      <pc:sldChg chg="del">
        <pc:chgData name="Hugo" userId="ea3b8808-58fe-4fde-bf79-dea1702d2ab3" providerId="ADAL" clId="{E90159B6-ED9D-483B-B4C8-5CF66C66049D}" dt="2020-02-09T03:42:31.419" v="3" actId="47"/>
        <pc:sldMkLst>
          <pc:docMk/>
          <pc:sldMk cId="0" sldId="274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824306656" sldId="275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598514401" sldId="276"/>
        </pc:sldMkLst>
      </pc:sldChg>
      <pc:sldMasterChg chg="addSp delSp modSp delSldLayout modSldLayout">
        <pc:chgData name="Hugo" userId="ea3b8808-58fe-4fde-bf79-dea1702d2ab3" providerId="ADAL" clId="{E90159B6-ED9D-483B-B4C8-5CF66C66049D}" dt="2020-02-09T03:48:06.999" v="111" actId="207"/>
        <pc:sldMasterMkLst>
          <pc:docMk/>
          <pc:sldMasterMk cId="2341969219" sldId="2147483648"/>
        </pc:sldMasterMkLst>
        <pc:spChg chg="mod">
          <ac:chgData name="Hugo" userId="ea3b8808-58fe-4fde-bf79-dea1702d2ab3" providerId="ADAL" clId="{E90159B6-ED9D-483B-B4C8-5CF66C66049D}" dt="2020-02-09T03:48:06.999" v="111" actId="207"/>
          <ac:spMkLst>
            <pc:docMk/>
            <pc:sldMasterMk cId="2341969219" sldId="2147483648"/>
            <ac:spMk id="2" creationId="{41B9C3A9-ACAB-41DF-8C76-F195E052D42B}"/>
          </ac:spMkLst>
        </pc:spChg>
        <pc:spChg chg="mod">
          <ac:chgData name="Hugo" userId="ea3b8808-58fe-4fde-bf79-dea1702d2ab3" providerId="ADAL" clId="{E90159B6-ED9D-483B-B4C8-5CF66C66049D}" dt="2020-02-09T03:45:00.460" v="101" actId="14100"/>
          <ac:spMkLst>
            <pc:docMk/>
            <pc:sldMasterMk cId="2341969219" sldId="2147483648"/>
            <ac:spMk id="3" creationId="{4325A968-F740-4818-8209-2B1D8D69DB72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4" creationId="{E4A5AD06-55E7-4979-A1FC-2657F5E01A0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5" creationId="{6D3A1D00-A157-46AE-AF2A-F3BAD81119B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6" creationId="{19707301-B3D6-4D34-A8FD-857A71A2A520}"/>
          </ac:spMkLst>
        </pc:spChg>
        <pc:spChg chg="add">
          <ac:chgData name="Hugo" userId="ea3b8808-58fe-4fde-bf79-dea1702d2ab3" providerId="ADAL" clId="{E90159B6-ED9D-483B-B4C8-5CF66C66049D}" dt="2020-02-09T03:43:48.259" v="93"/>
          <ac:spMkLst>
            <pc:docMk/>
            <pc:sldMasterMk cId="2341969219" sldId="2147483648"/>
            <ac:spMk id="10" creationId="{9F76637A-E730-420C-8038-6B31F17A64FC}"/>
          </ac:spMkLst>
        </pc:spChg>
        <pc:grpChg chg="add mod ord">
          <ac:chgData name="Hugo" userId="ea3b8808-58fe-4fde-bf79-dea1702d2ab3" providerId="ADAL" clId="{E90159B6-ED9D-483B-B4C8-5CF66C66049D}" dt="2020-02-09T03:44:01.550" v="95" actId="167"/>
          <ac:grpSpMkLst>
            <pc:docMk/>
            <pc:sldMasterMk cId="2341969219" sldId="2147483648"/>
            <ac:grpSpMk id="7" creationId="{DBFF9EAE-D45E-4E6E-A269-AE0AB9841AD6}"/>
          </ac:grpSpMkLst>
        </pc:grp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8" creationId="{E740D2F0-B0BE-4268-9446-875CFBAA8008}"/>
          </ac:picMkLst>
        </pc:pic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9" creationId="{B889C538-5EB0-4014-915E-9FFB4F23AAF4}"/>
          </ac:picMkLst>
        </pc:pic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1" creationId="{F0D993ED-6E60-4B1B-BFC4-A31BC50FA8B6}"/>
          </ac:cxnSpMkLst>
        </pc:cxn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2" creationId="{9477ED71-4582-4BD0-9302-C6C719E6AC2A}"/>
          </ac:cxnSpMkLst>
        </pc:cxnChg>
        <pc:sldLayoutChg chg="delSp">
          <pc:chgData name="Hugo" userId="ea3b8808-58fe-4fde-bf79-dea1702d2ab3" providerId="ADAL" clId="{E90159B6-ED9D-483B-B4C8-5CF66C66049D}" dt="2020-02-09T03:46:15.089" v="107" actId="478"/>
          <pc:sldLayoutMkLst>
            <pc:docMk/>
            <pc:sldMasterMk cId="2341969219" sldId="2147483648"/>
            <pc:sldLayoutMk cId="3324095773" sldId="2147483649"/>
          </pc:sldLayoutMkLst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4" creationId="{D9045A8A-17FD-49E4-8F91-9EB56A1BCAE8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5" creationId="{9F1547A6-D9C4-40D7-9FCB-21A80D291F53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6" creationId="{03C7B805-909C-4845-A23E-257C59327893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7:59.979" v="110" actId="207"/>
          <pc:sldLayoutMkLst>
            <pc:docMk/>
            <pc:sldMasterMk cId="2341969219" sldId="2147483648"/>
            <pc:sldLayoutMk cId="4223120911" sldId="2147483650"/>
          </pc:sldLayoutMkLst>
          <pc:spChg chg="mod">
            <ac:chgData name="Hugo" userId="ea3b8808-58fe-4fde-bf79-dea1702d2ab3" providerId="ADAL" clId="{E90159B6-ED9D-483B-B4C8-5CF66C66049D}" dt="2020-02-09T03:47:59.979" v="110" actId="207"/>
            <ac:spMkLst>
              <pc:docMk/>
              <pc:sldMasterMk cId="2341969219" sldId="2147483648"/>
              <pc:sldLayoutMk cId="4223120911" sldId="2147483650"/>
              <ac:spMk id="2" creationId="{B5E8BABB-C19A-4B6C-8E24-227D0476BDBE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4" creationId="{9F1C3A57-4256-4F7E-8AC9-299DE1787EC5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5" creationId="{59982F2A-9582-4618-A5B2-0BEBDDB0CE62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6" creationId="{428B6981-DCE5-4080-9ED3-B2BDF210BB11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5:44.314" v="105" actId="14100"/>
          <pc:sldLayoutMkLst>
            <pc:docMk/>
            <pc:sldMasterMk cId="2341969219" sldId="2147483648"/>
            <pc:sldLayoutMk cId="2413078600" sldId="2147483652"/>
          </pc:sldLayoutMkLst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3" creationId="{72B26162-70AC-47A9-A182-6E1121F41806}"/>
            </ac:spMkLst>
          </pc:spChg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4" creationId="{213A8497-A068-4FF0-B36A-5DC61D1A66B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5" creationId="{1BC852C1-B1DD-442A-B058-FB02C0AED5FF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6" creationId="{80FF07D2-FF77-45DC-A564-E4AA9A10711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7" creationId="{92DACD47-1E31-43FE-8C20-79C5F53CF92E}"/>
            </ac:spMkLst>
          </pc:spChg>
        </pc:sldLayoutChg>
        <pc:sldLayoutChg chg="delSp">
          <pc:chgData name="Hugo" userId="ea3b8808-58fe-4fde-bf79-dea1702d2ab3" providerId="ADAL" clId="{E90159B6-ED9D-483B-B4C8-5CF66C66049D}" dt="2020-02-09T03:46:55.719" v="108" actId="478"/>
          <pc:sldLayoutMkLst>
            <pc:docMk/>
            <pc:sldMasterMk cId="2341969219" sldId="2147483648"/>
            <pc:sldLayoutMk cId="2247798982" sldId="2147483658"/>
          </pc:sldLayoutMkLst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4" creationId="{0D8F5910-09FD-4B1F-BF7A-0B2DD973DB55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5" creationId="{E43470D6-427A-4EEB-A65D-D5FF68560449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6" creationId="{F33110F9-CCEF-4773-921F-2B3EB8F9BA31}"/>
            </ac:spMkLst>
          </pc:spChg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2375223117" sldId="2147483660"/>
          </pc:sldLayoutMkLst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3410617465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72AAB-F7CE-43CA-BB4F-4C869BED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C935D5-11D9-41CC-8ED6-BDF1F8D0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240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F35A-94BC-49DF-9005-6BE5B9F6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F92FEB-D21A-4813-8102-8A981EBA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477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EC63BA-EFD9-4205-9E2F-95358B17E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8C08EC-0FA3-4E8D-81CF-B8AD1487A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4811B-C62B-410F-8F88-35DDC082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89B81-762F-4084-B8D3-B921FB7A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3364B-6253-4A8C-8A2A-4DC4F633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5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267" y="342900"/>
            <a:ext cx="10566400" cy="8382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083734" y="1428750"/>
            <a:ext cx="5009445" cy="4657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364112" y="1428750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364112" y="3814762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331FCE6-005B-4C8D-A73C-34B894CD4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0DAE8CF-2D47-4A40-B241-F9FC51E41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A81016F-9491-4A73-890D-7FEC6F3CE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9769431-BDA2-4615-813D-81C5646CAE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7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8BABB-C19A-4B6C-8E24-227D0476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B93C9-4570-4BA7-877A-F5B4E9AA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2312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DFCEF-44E8-49E8-AC8A-E462517F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9FBB9-974F-43E0-8BD8-EFEFE74E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B4596-0B1D-4948-8DC6-CDAC04BB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6DA1-F869-408F-8CE6-F0AF8A5B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9A808-44AF-4E71-BE74-74FE2E3D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20443-698B-49DC-AD77-9F9DC71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26162-70AC-47A9-A182-6E1121F4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848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3A8497-A068-4FF0-B36A-5DC61D1A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30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CF07C-9281-4BD8-89B0-914E0A48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DD53D2-895E-4AF4-AFB7-863B5522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1B54D6-BE60-4A71-AFA1-BB8372AD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ADEBE1-FF0F-486C-AEDD-071BA50EC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8E6A77-042A-4247-9C0B-A213085CE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7FDEA-5539-4DD7-BEFB-4C97BD0C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54EFA8-BF83-4AAC-92BC-1FB91577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80B6F4-5A29-4790-B56B-4A8AC5B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29C16-B14E-4EBC-9BB0-B7627157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CCD216-970F-4AF3-ADB2-E1524928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1A3EF7-C7BA-4CAD-A89C-BDD4DC6B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10F2A8-D0AC-4A2F-B520-36297CCF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2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F104C6-2E00-49DE-A3CF-44AFB5CC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3E6EBB-C257-43A9-959C-7D573219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576324-BE7D-4F48-A870-181D820F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08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DD28E-2D75-4B03-93AA-781023BD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FDB5B-0E8C-4957-90BC-BA9916DC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C25910-121C-4E91-8CF7-4DC6D132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EB308-3FBF-4608-AC53-02F44DF5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277492-142D-4CDC-AE24-A4A805F0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E56F9-6FA6-48D6-A8F0-94C01E13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3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98C68-4645-4F8F-8929-E66331A1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1D493B-EB65-4B11-B04F-99A91651D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31923D-1BB5-49B3-9429-BD57F675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44FB9F-9D8F-46F5-988A-C1666500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6CC457-31A9-43F1-B82A-BFE4200F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97DFB-3A09-48E3-B0A1-C7849BA2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0">
            <a:extLst>
              <a:ext uri="{FF2B5EF4-FFF2-40B4-BE49-F238E27FC236}">
                <a16:creationId xmlns:a16="http://schemas.microsoft.com/office/drawing/2014/main" id="{DBFF9EAE-D45E-4E6E-A269-AE0AB9841AD6}"/>
              </a:ext>
            </a:extLst>
          </p:cNvPr>
          <p:cNvGrpSpPr/>
          <p:nvPr userDrawn="1"/>
        </p:nvGrpSpPr>
        <p:grpSpPr>
          <a:xfrm>
            <a:off x="8242934" y="70961"/>
            <a:ext cx="3949066" cy="956945"/>
            <a:chOff x="0" y="0"/>
            <a:chExt cx="3949628" cy="95754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740D2F0-B0BE-4268-9446-875CFBAA8008}"/>
                </a:ext>
              </a:extLst>
            </p:cNvPr>
            <p:cNvPicPr/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B889C538-5EB0-4014-915E-9FFB4F23AAF4}"/>
                </a:ext>
              </a:extLst>
            </p:cNvPr>
            <p:cNvPicPr/>
            <p:nvPr userDrawn="1"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9F76637A-E730-420C-8038-6B31F17A64FC}"/>
                </a:ext>
              </a:extLst>
            </p:cNvPr>
            <p:cNvSpPr txBox="1"/>
            <p:nvPr userDrawn="1"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a14="http://schemas.microsoft.com/office/drawing/2010/main" xmlns:pic="http://schemas.openxmlformats.org/drawingml/2006/picture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11" name="Straight Connector 5">
              <a:extLst>
                <a:ext uri="{FF2B5EF4-FFF2-40B4-BE49-F238E27FC236}">
                  <a16:creationId xmlns:a16="http://schemas.microsoft.com/office/drawing/2014/main" id="{F0D993ED-6E60-4B1B-BFC4-A31BC50FA8B6}"/>
                </a:ext>
              </a:extLst>
            </p:cNvPr>
            <p:cNvCxnSpPr/>
            <p:nvPr userDrawn="1"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6">
              <a:extLst>
                <a:ext uri="{FF2B5EF4-FFF2-40B4-BE49-F238E27FC236}">
                  <a16:creationId xmlns:a16="http://schemas.microsoft.com/office/drawing/2014/main" id="{9477ED71-4582-4BD0-9302-C6C719E6AC2A}"/>
                </a:ext>
              </a:extLst>
            </p:cNvPr>
            <p:cNvCxnSpPr/>
            <p:nvPr userDrawn="1"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B9C3A9-ACAB-41DF-8C76-F195E05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48" y="365125"/>
            <a:ext cx="10954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5A968-F740-4818-8209-2B1D8D69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48" y="1825624"/>
            <a:ext cx="10954305" cy="473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41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opensource.com/projects/firebaseextended/flutterfir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pric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projects/learn-more?hl=pt#best-practi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3D889-4F7D-41FD-93D4-9F5B7C011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Laboratório de Desenvolvimento de Aplicações Móveis e Distribuídas</a:t>
            </a:r>
            <a:br>
              <a:rPr lang="pt-BR" sz="4800" dirty="0"/>
            </a:br>
            <a:r>
              <a:rPr lang="pt-BR" sz="4800" dirty="0"/>
              <a:t>Desenvolvimento com </a:t>
            </a:r>
            <a:r>
              <a:rPr lang="pt-BR" sz="4800" dirty="0" err="1"/>
              <a:t>Firebase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10562-C1F6-41CE-B3B4-FB5A52C68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Hugo Bastos de Paula</a:t>
            </a:r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EDB65AFB-9204-443B-91CC-180B822FF903}"/>
              </a:ext>
            </a:extLst>
          </p:cNvPr>
          <p:cNvGrpSpPr/>
          <p:nvPr/>
        </p:nvGrpSpPr>
        <p:grpSpPr>
          <a:xfrm>
            <a:off x="4121467" y="5901055"/>
            <a:ext cx="3949066" cy="956945"/>
            <a:chOff x="0" y="0"/>
            <a:chExt cx="3949628" cy="95754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B1C71C89-D9C5-4450-AAE4-D8F80A39DC2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146FDA8E-7B1D-4A79-8CDB-F161737FF46C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C865B1EB-5EE4-4A76-967D-20ED09FDF08B}"/>
                </a:ext>
              </a:extLst>
            </p:cNvPr>
            <p:cNvSpPr txBox="1"/>
            <p:nvPr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a14="http://schemas.microsoft.com/office/drawing/2010/main" xmlns:pic="http://schemas.openxmlformats.org/drawingml/2006/picture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B1F758EF-F5BC-4614-89B6-DC14E9DD8093}"/>
                </a:ext>
              </a:extLst>
            </p:cNvPr>
            <p:cNvCxnSpPr/>
            <p:nvPr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B5D127CF-EE05-42A2-99A8-9B0CA8C36589}"/>
                </a:ext>
              </a:extLst>
            </p:cNvPr>
            <p:cNvCxnSpPr/>
            <p:nvPr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0095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96A1B5-6C1E-46DC-AD5E-3A3DCE5D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Adicionar</a:t>
            </a:r>
            <a:r>
              <a:rPr lang="en-US" dirty="0">
                <a:solidFill>
                  <a:schemeClr val="bg1"/>
                </a:solidFill>
              </a:rPr>
              <a:t> o Firebase a </a:t>
            </a:r>
            <a:r>
              <a:rPr lang="en-US" dirty="0" err="1">
                <a:solidFill>
                  <a:schemeClr val="bg1"/>
                </a:solidFill>
              </a:rPr>
              <a:t>seu</a:t>
            </a:r>
            <a:r>
              <a:rPr lang="en-US" dirty="0">
                <a:solidFill>
                  <a:schemeClr val="bg1"/>
                </a:solidFill>
              </a:rPr>
              <a:t> app Flutter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68DA04F-EB58-4A3B-B29E-EEC8F3F10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424" y="1468924"/>
            <a:ext cx="6772275" cy="42100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2520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D61D932-4590-4E79-8EBA-2C7616BF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7" y="1165374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Adicionar o Firebase a seu app Flutter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6C780E8-D238-4D78-8004-4773A2B05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729" y="245836"/>
            <a:ext cx="5439427" cy="63663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8351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3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B98605D-329A-4A6C-A56C-A237E3E5B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389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CF821-0068-42E6-A4F4-BA78234E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FlutterFire</a:t>
            </a:r>
            <a:r>
              <a:rPr lang="pt-BR" dirty="0"/>
              <a:t>: Plugins </a:t>
            </a:r>
            <a:r>
              <a:rPr lang="pt-BR" dirty="0" err="1"/>
              <a:t>Flutter</a:t>
            </a:r>
            <a:r>
              <a:rPr lang="pt-BR" dirty="0"/>
              <a:t> para </a:t>
            </a:r>
            <a:r>
              <a:rPr lang="pt-BR" dirty="0" err="1"/>
              <a:t>Firebase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852E1B-FA3B-4B23-8FA8-75BB2D6D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https://firebaseopensource.com/projects/firebaseextended/flutterfire/</a:t>
            </a:r>
            <a:endParaRPr lang="pt-BR" dirty="0"/>
          </a:p>
          <a:p>
            <a:r>
              <a:rPr lang="pt-BR" dirty="0"/>
              <a:t>Para adicionar o plugin do </a:t>
            </a:r>
            <a:r>
              <a:rPr lang="pt-BR" dirty="0" err="1"/>
              <a:t>FlutterFire</a:t>
            </a:r>
            <a:r>
              <a:rPr lang="pt-BR" dirty="0"/>
              <a:t> do SDK</a:t>
            </a:r>
          </a:p>
        </p:txBody>
      </p:sp>
    </p:spTree>
    <p:extLst>
      <p:ext uri="{BB962C8B-B14F-4D97-AF65-F5344CB8AC3E}">
        <p14:creationId xmlns:p14="http://schemas.microsoft.com/office/powerpoint/2010/main" val="383827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ED156-BA9D-4ABA-A6C3-9E47EF96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pt-BR"/>
              <a:t>Projeto Firebase</a:t>
            </a:r>
            <a:endParaRPr lang="pt-BR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8011785-422B-4B66-8E86-86FCC7715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70" r="27703" b="21875"/>
          <a:stretch/>
        </p:blipFill>
        <p:spPr>
          <a:xfrm>
            <a:off x="0" y="11"/>
            <a:ext cx="4628561" cy="6857990"/>
          </a:xfrm>
          <a:prstGeom prst="rect">
            <a:avLst/>
          </a:prstGeom>
          <a:effectLst/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E6C1F47-73F7-4441-8CA7-972EEE878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pt-BR" sz="2400" dirty="0"/>
              <a:t>Projeto </a:t>
            </a:r>
            <a:r>
              <a:rPr lang="pt-BR" sz="2400" dirty="0" err="1"/>
              <a:t>Firebase</a:t>
            </a:r>
            <a:r>
              <a:rPr lang="pt-BR" sz="2400" dirty="0"/>
              <a:t> é a base para utilização dos serviços do </a:t>
            </a:r>
            <a:r>
              <a:rPr lang="pt-BR" sz="2400" dirty="0" err="1"/>
              <a:t>Firebase</a:t>
            </a:r>
            <a:r>
              <a:rPr lang="pt-BR" sz="2400" dirty="0"/>
              <a:t> no </a:t>
            </a:r>
            <a:r>
              <a:rPr lang="pt-BR" sz="2400" dirty="0">
                <a:solidFill>
                  <a:srgbClr val="0070C0"/>
                </a:solidFill>
              </a:rPr>
              <a:t>Google Cloud Platform</a:t>
            </a:r>
            <a:r>
              <a:rPr lang="pt-BR" sz="2400" dirty="0"/>
              <a:t>.</a:t>
            </a:r>
          </a:p>
          <a:p>
            <a:r>
              <a:rPr lang="pt-BR" sz="2400" dirty="0"/>
              <a:t>Associado a diversos SDK, por exemplo: </a:t>
            </a:r>
            <a:r>
              <a:rPr lang="pt-BR" sz="2400" dirty="0" err="1"/>
              <a:t>FireStore</a:t>
            </a:r>
            <a:r>
              <a:rPr lang="pt-BR" sz="2400" dirty="0"/>
              <a:t>, Cloud </a:t>
            </a:r>
            <a:r>
              <a:rPr lang="pt-BR" sz="2400" dirty="0" err="1"/>
              <a:t>Functions</a:t>
            </a:r>
            <a:r>
              <a:rPr lang="pt-BR" sz="2400" dirty="0"/>
              <a:t>, </a:t>
            </a:r>
            <a:r>
              <a:rPr lang="pt-BR" sz="2400" dirty="0" err="1"/>
              <a:t>Analytics</a:t>
            </a:r>
            <a:r>
              <a:rPr lang="pt-BR" sz="2400" dirty="0"/>
              <a:t>, etc.</a:t>
            </a:r>
          </a:p>
          <a:p>
            <a:r>
              <a:rPr lang="pt-BR" sz="2400" dirty="0"/>
              <a:t>Uma aplicação deve ser vinculada a um projeto.</a:t>
            </a:r>
          </a:p>
          <a:p>
            <a:r>
              <a:rPr lang="pt-BR" sz="2400" dirty="0"/>
              <a:t>Usa-se o </a:t>
            </a:r>
            <a:r>
              <a:rPr lang="pt-BR" sz="2400" dirty="0" err="1">
                <a:solidFill>
                  <a:srgbClr val="0070C0"/>
                </a:solidFill>
              </a:rPr>
              <a:t>Firebase</a:t>
            </a:r>
            <a:r>
              <a:rPr lang="pt-BR" sz="2400" dirty="0">
                <a:solidFill>
                  <a:srgbClr val="0070C0"/>
                </a:solidFill>
              </a:rPr>
              <a:t> Console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pPr lvl="1"/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104E81B-B6F5-47F3-9899-4EBB2F28F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02" y="3723587"/>
            <a:ext cx="2832755" cy="28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0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6C25EC9-F791-43B6-975B-DA273CC02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0"/>
          <a:stretch/>
        </p:blipFill>
        <p:spPr>
          <a:xfrm>
            <a:off x="0" y="914398"/>
            <a:ext cx="12192000" cy="597305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5334006-A9E2-4815-A080-CFD40F49B4E3}"/>
              </a:ext>
            </a:extLst>
          </p:cNvPr>
          <p:cNvSpPr/>
          <p:nvPr/>
        </p:nvSpPr>
        <p:spPr>
          <a:xfrm>
            <a:off x="0" y="0"/>
            <a:ext cx="3588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https://firebase.google.com/pricing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09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B6DCFE8-9CB4-4400-8E38-E3B85D4F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09" y="1031166"/>
            <a:ext cx="10689997" cy="582683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2846065-DEE1-4B07-937C-AF87E18213F7}"/>
              </a:ext>
            </a:extLst>
          </p:cNvPr>
          <p:cNvSpPr/>
          <p:nvPr/>
        </p:nvSpPr>
        <p:spPr>
          <a:xfrm>
            <a:off x="0" y="0"/>
            <a:ext cx="3720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https://console.firebase.google.com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971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16795-5AA5-46B5-A01F-FD622340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Práticas recomendadas gerais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84F06-90DA-48E2-A8E1-CFFCD269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Garanta que todos os apps em um projeto sejam apenas variantes de plataforma do mesmo aplicativo.</a:t>
            </a:r>
          </a:p>
          <a:p>
            <a:r>
              <a:rPr lang="pt-BR" dirty="0"/>
              <a:t>Se um conjunto de apps não compartilhar os mesmos dados e configurações, conecte cada aplicativo a um projeto diferente do </a:t>
            </a:r>
            <a:r>
              <a:rPr lang="pt-BR" dirty="0" err="1"/>
              <a:t>Firebase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Evita problemas de configuração, privacidade e segurança.</a:t>
            </a:r>
          </a:p>
          <a:p>
            <a:r>
              <a:rPr lang="pt-BR" dirty="0"/>
              <a:t>A exclusão completa de um projeto requer 30 dias, e ele continuará a afetar sua cota até ser totalmente excluído.</a:t>
            </a:r>
          </a:p>
          <a:p>
            <a:pPr lvl="1"/>
            <a:r>
              <a:rPr lang="pt-BR" dirty="0"/>
              <a:t>Plano </a:t>
            </a:r>
            <a:r>
              <a:rPr lang="pt-BR" dirty="0" err="1"/>
              <a:t>Spark</a:t>
            </a:r>
            <a:r>
              <a:rPr lang="pt-BR" dirty="0"/>
              <a:t> de nível gratuito: a cota de projeto é limitada a um pequeno número de projetos (geralmente em torno de 5 a 10).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866B71F-A1B7-4157-9979-20C883A6AB12}"/>
              </a:ext>
            </a:extLst>
          </p:cNvPr>
          <p:cNvSpPr/>
          <p:nvPr/>
        </p:nvSpPr>
        <p:spPr>
          <a:xfrm>
            <a:off x="-1" y="-25763"/>
            <a:ext cx="7795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https://firebase.google.com/docs/projects/learn-more?hl=pt#best-practices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4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535EDEC-47D0-423E-A224-1FBC7C4C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54" y="965201"/>
            <a:ext cx="5382540" cy="4911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478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09EA3CA-81F2-484F-B528-049EB715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88" y="965201"/>
            <a:ext cx="5225072" cy="4911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448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EE5664D-AE5D-4482-9780-297E1957D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08" y="965201"/>
            <a:ext cx="4641432" cy="4911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535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FEF97-F8F8-4CB4-A2B5-9DAC2B25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2" y="656137"/>
            <a:ext cx="10506456" cy="1197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Adicionar</a:t>
            </a:r>
            <a:r>
              <a:rPr lang="en-US" dirty="0"/>
              <a:t> o Firebase a </a:t>
            </a:r>
            <a:r>
              <a:rPr lang="en-US" dirty="0" err="1"/>
              <a:t>seu</a:t>
            </a:r>
            <a:r>
              <a:rPr lang="en-US" dirty="0"/>
              <a:t> app Flutter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A61A5C-29C5-4196-A7E7-7A536D2F2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5" y="1841797"/>
            <a:ext cx="5045825" cy="4755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D1912A4-605C-496B-8A51-10C7196FF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66" y="2219185"/>
            <a:ext cx="5681219" cy="2668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73A6AEF-6825-4C13-B763-35C1E7D64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738" y="5463199"/>
            <a:ext cx="52342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Mova o arquivo de configuração para o diretório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android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/app do seu app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Flutter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3660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A0AEB8961FBD45BC3324A0B8E56FCA" ma:contentTypeVersion="11" ma:contentTypeDescription="Crie um novo documento." ma:contentTypeScope="" ma:versionID="895408dda71ffc51eae7fd4539e1d901">
  <xsd:schema xmlns:xsd="http://www.w3.org/2001/XMLSchema" xmlns:xs="http://www.w3.org/2001/XMLSchema" xmlns:p="http://schemas.microsoft.com/office/2006/metadata/properties" xmlns:ns3="8089eaf1-d908-4676-8dd8-b5c1a8d5aa60" xmlns:ns4="38f2b32d-7f25-4bce-a7b0-3c40249b1ca1" targetNamespace="http://schemas.microsoft.com/office/2006/metadata/properties" ma:root="true" ma:fieldsID="9866f2af69626aa8e74dddc39b6318c2" ns3:_="" ns4:_="">
    <xsd:import namespace="8089eaf1-d908-4676-8dd8-b5c1a8d5aa60"/>
    <xsd:import namespace="38f2b32d-7f25-4bce-a7b0-3c40249b1c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9eaf1-d908-4676-8dd8-b5c1a8d5a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2b32d-7f25-4bce-a7b0-3c40249b1ca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893D9F-193C-46C5-A697-F468082BC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9eaf1-d908-4676-8dd8-b5c1a8d5aa60"/>
    <ds:schemaRef ds:uri="38f2b32d-7f25-4bce-a7b0-3c40249b1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65CE33-6A27-49F2-AEAE-F36B7D281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D7678-9783-45FD-A3E2-65B7B24BAC87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8089eaf1-d908-4676-8dd8-b5c1a8d5aa60"/>
    <ds:schemaRef ds:uri="38f2b32d-7f25-4bce-a7b0-3c40249b1ca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271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Times New Roman</vt:lpstr>
      <vt:lpstr>Tema do Office</vt:lpstr>
      <vt:lpstr>Laboratório de Desenvolvimento de Aplicações Móveis e Distribuídas Desenvolvimento com Firebase</vt:lpstr>
      <vt:lpstr>Projeto Firebase</vt:lpstr>
      <vt:lpstr>Apresentação do PowerPoint</vt:lpstr>
      <vt:lpstr>Apresentação do PowerPoint</vt:lpstr>
      <vt:lpstr>Práticas recomendadas gerais</vt:lpstr>
      <vt:lpstr>Apresentação do PowerPoint</vt:lpstr>
      <vt:lpstr>Apresentação do PowerPoint</vt:lpstr>
      <vt:lpstr>Apresentação do PowerPoint</vt:lpstr>
      <vt:lpstr>Adicionar o Firebase a seu app Flutter</vt:lpstr>
      <vt:lpstr>Adicionar o Firebase a seu app Flutter</vt:lpstr>
      <vt:lpstr>Adicionar o Firebase a seu app Flutter</vt:lpstr>
      <vt:lpstr>Apresentação do PowerPoint</vt:lpstr>
      <vt:lpstr>FlutterFire: Plugins Flutter para Firebase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Desenvolvimento de Aplicações Móveis e Distribuídas Desenvolvimento com Firebase</dc:title>
  <dc:creator>Hugo de Paula</dc:creator>
  <cp:lastModifiedBy>Hugo Bastos de Paula</cp:lastModifiedBy>
  <cp:revision>4</cp:revision>
  <dcterms:created xsi:type="dcterms:W3CDTF">2020-05-14T19:37:52Z</dcterms:created>
  <dcterms:modified xsi:type="dcterms:W3CDTF">2021-05-07T21:52:29Z</dcterms:modified>
</cp:coreProperties>
</file>