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6F0A3-0BE6-4829-9B9A-F820422D639E}" v="121" dt="2020-05-22T21:45:24.586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Paula" userId="ea3b8808-58fe-4fde-bf79-dea1702d2ab3" providerId="ADAL" clId="{1CFDEEFE-F232-4D31-A8B2-61CDFC1DABCB}"/>
    <pc:docChg chg="undo custSel mod addSld delSld modSld sldOrd">
      <pc:chgData name="Hugo Paula" userId="ea3b8808-58fe-4fde-bf79-dea1702d2ab3" providerId="ADAL" clId="{1CFDEEFE-F232-4D31-A8B2-61CDFC1DABCB}" dt="2020-05-08T22:15:04.259" v="628" actId="14100"/>
      <pc:docMkLst>
        <pc:docMk/>
      </pc:docMkLst>
      <pc:sldChg chg="modSp">
        <pc:chgData name="Hugo Paula" userId="ea3b8808-58fe-4fde-bf79-dea1702d2ab3" providerId="ADAL" clId="{1CFDEEFE-F232-4D31-A8B2-61CDFC1DABCB}" dt="2020-05-08T21:04:19.188" v="11" actId="20577"/>
        <pc:sldMkLst>
          <pc:docMk/>
          <pc:sldMk cId="1300950052" sldId="256"/>
        </pc:sldMkLst>
        <pc:spChg chg="mod">
          <ac:chgData name="Hugo Paula" userId="ea3b8808-58fe-4fde-bf79-dea1702d2ab3" providerId="ADAL" clId="{1CFDEEFE-F232-4D31-A8B2-61CDFC1DABCB}" dt="2020-05-08T21:04:19.188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34:56.885" v="403" actId="207"/>
        <pc:sldMkLst>
          <pc:docMk/>
          <pc:sldMk cId="1651709553" sldId="257"/>
        </pc:sldMkLst>
        <pc:spChg chg="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2" creationId="{439ED156-BA9D-4ABA-A6C3-9E47EF968ED9}"/>
          </ac:spMkLst>
        </pc:spChg>
        <pc:spChg chg="add del 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3" creationId="{CE6C1F47-73F7-4441-8CA7-972EEE878EC6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4" creationId="{A61E1C48-1CF4-4B04-9803-1CB56C914FA4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5" creationId="{8A6CC014-97C3-4A17-9B65-CA47A27A3CA7}"/>
          </ac:spMkLst>
        </pc:spChg>
        <pc:spChg chg="add mod">
          <ac:chgData name="Hugo Paula" userId="ea3b8808-58fe-4fde-bf79-dea1702d2ab3" providerId="ADAL" clId="{1CFDEEFE-F232-4D31-A8B2-61CDFC1DABCB}" dt="2020-05-08T21:34:56.885" v="403" actId="207"/>
          <ac:spMkLst>
            <pc:docMk/>
            <pc:sldMk cId="1651709553" sldId="257"/>
            <ac:spMk id="9" creationId="{CE6C1F47-73F7-4441-8CA7-972EEE878EC6}"/>
          </ac:spMkLst>
        </pc:spChg>
        <pc:graphicFrameChg chg="add del">
          <ac:chgData name="Hugo Paula" userId="ea3b8808-58fe-4fde-bf79-dea1702d2ab3" providerId="ADAL" clId="{1CFDEEFE-F232-4D31-A8B2-61CDFC1DABCB}" dt="2020-05-08T21:28:07.917" v="366" actId="26606"/>
          <ac:graphicFrameMkLst>
            <pc:docMk/>
            <pc:sldMk cId="1651709553" sldId="257"/>
            <ac:graphicFrameMk id="6" creationId="{325E1048-F3A5-4C53-8CD3-C15AFB83F61A}"/>
          </ac:graphicFrameMkLst>
        </pc:graphicFrameChg>
        <pc:picChg chg="add mod modCrop">
          <ac:chgData name="Hugo Paula" userId="ea3b8808-58fe-4fde-bf79-dea1702d2ab3" providerId="ADAL" clId="{1CFDEEFE-F232-4D31-A8B2-61CDFC1DABCB}" dt="2020-05-08T21:31:18.619" v="383" actId="732"/>
          <ac:picMkLst>
            <pc:docMk/>
            <pc:sldMk cId="1651709553" sldId="257"/>
            <ac:picMk id="8" creationId="{C8011785-422B-4B66-8E86-86FCC7715A58}"/>
          </ac:picMkLst>
        </pc:picChg>
        <pc:picChg chg="add del mod">
          <ac:chgData name="Hugo Paula" userId="ea3b8808-58fe-4fde-bf79-dea1702d2ab3" providerId="ADAL" clId="{1CFDEEFE-F232-4D31-A8B2-61CDFC1DABCB}" dt="2020-05-08T21:32:48.206" v="392" actId="478"/>
          <ac:picMkLst>
            <pc:docMk/>
            <pc:sldMk cId="1651709553" sldId="257"/>
            <ac:picMk id="10" creationId="{5AEF3901-A606-4F73-86B6-42FE99EA6F06}"/>
          </ac:picMkLst>
        </pc:picChg>
        <pc:picChg chg="add del mod">
          <ac:chgData name="Hugo Paula" userId="ea3b8808-58fe-4fde-bf79-dea1702d2ab3" providerId="ADAL" clId="{1CFDEEFE-F232-4D31-A8B2-61CDFC1DABCB}" dt="2020-05-08T21:33:53.916" v="398" actId="931"/>
          <ac:picMkLst>
            <pc:docMk/>
            <pc:sldMk cId="1651709553" sldId="257"/>
            <ac:picMk id="12" creationId="{8492AC05-E37C-403D-84EE-FCBF6A782715}"/>
          </ac:picMkLst>
        </pc:picChg>
        <pc:picChg chg="add mod">
          <ac:chgData name="Hugo Paula" userId="ea3b8808-58fe-4fde-bf79-dea1702d2ab3" providerId="ADAL" clId="{1CFDEEFE-F232-4D31-A8B2-61CDFC1DABCB}" dt="2020-05-08T21:34:38.707" v="401" actId="1076"/>
          <ac:picMkLst>
            <pc:docMk/>
            <pc:sldMk cId="1651709553" sldId="257"/>
            <ac:picMk id="14" creationId="{5104E81B-B6F5-47F3-9899-4EBB2F28F033}"/>
          </ac:picMkLst>
        </pc:picChg>
      </pc:sldChg>
      <pc:sldChg chg="del">
        <pc:chgData name="Hugo Paula" userId="ea3b8808-58fe-4fde-bf79-dea1702d2ab3" providerId="ADAL" clId="{1CFDEEFE-F232-4D31-A8B2-61CDFC1DABCB}" dt="2020-05-08T21:04:27.470" v="12" actId="2696"/>
        <pc:sldMkLst>
          <pc:docMk/>
          <pc:sldMk cId="2229816697" sldId="257"/>
        </pc:sldMkLst>
      </pc:sldChg>
      <pc:sldChg chg="addSp delSp modSp add">
        <pc:chgData name="Hugo Paula" userId="ea3b8808-58fe-4fde-bf79-dea1702d2ab3" providerId="ADAL" clId="{1CFDEEFE-F232-4D31-A8B2-61CDFC1DABCB}" dt="2020-05-08T21:39:49.443" v="438" actId="1076"/>
        <pc:sldMkLst>
          <pc:docMk/>
          <pc:sldMk cId="305091697" sldId="258"/>
        </pc:sldMkLst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2" creationId="{5ABA0AC6-B4A6-4061-BB6A-DD6977B11D6B}"/>
          </ac:spMkLst>
        </pc:spChg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3" creationId="{61C74B77-A740-4674-8355-C3F31544E468}"/>
          </ac:spMkLst>
        </pc:spChg>
        <pc:spChg chg="add mod">
          <ac:chgData name="Hugo Paula" userId="ea3b8808-58fe-4fde-bf79-dea1702d2ab3" providerId="ADAL" clId="{1CFDEEFE-F232-4D31-A8B2-61CDFC1DABCB}" dt="2020-05-08T21:39:49.443" v="438" actId="1076"/>
          <ac:spMkLst>
            <pc:docMk/>
            <pc:sldMk cId="305091697" sldId="258"/>
            <ac:spMk id="5" creationId="{85334006-A9E2-4815-A080-CFD40F49B4E3}"/>
          </ac:spMkLst>
        </pc:spChg>
        <pc:picChg chg="add mod modCrop">
          <ac:chgData name="Hugo Paula" userId="ea3b8808-58fe-4fde-bf79-dea1702d2ab3" providerId="ADAL" clId="{1CFDEEFE-F232-4D31-A8B2-61CDFC1DABCB}" dt="2020-05-08T21:38:07.164" v="427" actId="1036"/>
          <ac:picMkLst>
            <pc:docMk/>
            <pc:sldMk cId="305091697" sldId="258"/>
            <ac:picMk id="4" creationId="{76C25EC9-F791-43B6-975B-DA273CC02A9F}"/>
          </ac:picMkLst>
        </pc:picChg>
      </pc:sldChg>
      <pc:sldChg chg="del">
        <pc:chgData name="Hugo Paula" userId="ea3b8808-58fe-4fde-bf79-dea1702d2ab3" providerId="ADAL" clId="{1CFDEEFE-F232-4D31-A8B2-61CDFC1DABCB}" dt="2020-05-08T21:04:27.472" v="13" actId="2696"/>
        <pc:sldMkLst>
          <pc:docMk/>
          <pc:sldMk cId="350072528" sldId="258"/>
        </pc:sldMkLst>
      </pc:sldChg>
      <pc:sldChg chg="del">
        <pc:chgData name="Hugo Paula" userId="ea3b8808-58fe-4fde-bf79-dea1702d2ab3" providerId="ADAL" clId="{1CFDEEFE-F232-4D31-A8B2-61CDFC1DABCB}" dt="2020-05-08T21:04:27.473" v="14" actId="2696"/>
        <pc:sldMkLst>
          <pc:docMk/>
          <pc:sldMk cId="998056632" sldId="259"/>
        </pc:sldMkLst>
      </pc:sldChg>
      <pc:sldChg chg="addSp modSp add">
        <pc:chgData name="Hugo Paula" userId="ea3b8808-58fe-4fde-bf79-dea1702d2ab3" providerId="ADAL" clId="{1CFDEEFE-F232-4D31-A8B2-61CDFC1DABCB}" dt="2020-05-08T21:40:18.916" v="445" actId="6549"/>
        <pc:sldMkLst>
          <pc:docMk/>
          <pc:sldMk cId="1889711616" sldId="259"/>
        </pc:sldMkLst>
        <pc:spChg chg="add mod">
          <ac:chgData name="Hugo Paula" userId="ea3b8808-58fe-4fde-bf79-dea1702d2ab3" providerId="ADAL" clId="{1CFDEEFE-F232-4D31-A8B2-61CDFC1DABCB}" dt="2020-05-08T21:40:18.916" v="445" actId="6549"/>
          <ac:spMkLst>
            <pc:docMk/>
            <pc:sldMk cId="1889711616" sldId="259"/>
            <ac:spMk id="3" creationId="{52846065-DEE1-4B07-937C-AF87E18213F7}"/>
          </ac:spMkLst>
        </pc:spChg>
        <pc:picChg chg="add mod">
          <ac:chgData name="Hugo Paula" userId="ea3b8808-58fe-4fde-bf79-dea1702d2ab3" providerId="ADAL" clId="{1CFDEEFE-F232-4D31-A8B2-61CDFC1DABCB}" dt="2020-05-08T21:39:17.539" v="433" actId="14100"/>
          <ac:picMkLst>
            <pc:docMk/>
            <pc:sldMk cId="1889711616" sldId="259"/>
            <ac:picMk id="2" creationId="{FB6DCFE8-9CB4-4400-8E38-E3B85D4FA205}"/>
          </ac:picMkLst>
        </pc:picChg>
      </pc:sldChg>
      <pc:sldChg chg="del">
        <pc:chgData name="Hugo Paula" userId="ea3b8808-58fe-4fde-bf79-dea1702d2ab3" providerId="ADAL" clId="{1CFDEEFE-F232-4D31-A8B2-61CDFC1DABCB}" dt="2020-05-08T21:04:27.474" v="15" actId="2696"/>
        <pc:sldMkLst>
          <pc:docMk/>
          <pc:sldMk cId="1999229014" sldId="260"/>
        </pc:sldMkLst>
      </pc:sldChg>
      <pc:sldChg chg="addSp delSp modSp add">
        <pc:chgData name="Hugo Paula" userId="ea3b8808-58fe-4fde-bf79-dea1702d2ab3" providerId="ADAL" clId="{1CFDEEFE-F232-4D31-A8B2-61CDFC1DABCB}" dt="2020-05-08T21:45:01.504" v="537"/>
        <pc:sldMkLst>
          <pc:docMk/>
          <pc:sldMk cId="2688481900" sldId="260"/>
        </pc:sldMkLst>
        <pc:spChg chg="add mod">
          <ac:chgData name="Hugo Paula" userId="ea3b8808-58fe-4fde-bf79-dea1702d2ab3" providerId="ADAL" clId="{1CFDEEFE-F232-4D31-A8B2-61CDFC1DABCB}" dt="2020-05-08T21:41:42.381" v="449" actId="20577"/>
          <ac:spMkLst>
            <pc:docMk/>
            <pc:sldMk cId="2688481900" sldId="260"/>
            <ac:spMk id="2" creationId="{54516795-5AA5-46B5-A01F-FD622340103F}"/>
          </ac:spMkLst>
        </pc:spChg>
        <pc:spChg chg="add mod">
          <ac:chgData name="Hugo Paula" userId="ea3b8808-58fe-4fde-bf79-dea1702d2ab3" providerId="ADAL" clId="{1CFDEEFE-F232-4D31-A8B2-61CDFC1DABCB}" dt="2020-05-08T21:45:01.504" v="537"/>
          <ac:spMkLst>
            <pc:docMk/>
            <pc:sldMk cId="2688481900" sldId="260"/>
            <ac:spMk id="3" creationId="{36F84F06-90DA-48E2-A8E1-CFFCD2694F22}"/>
          </ac:spMkLst>
        </pc:spChg>
        <pc:spChg chg="add mod">
          <ac:chgData name="Hugo Paula" userId="ea3b8808-58fe-4fde-bf79-dea1702d2ab3" providerId="ADAL" clId="{1CFDEEFE-F232-4D31-A8B2-61CDFC1DABCB}" dt="2020-05-08T21:42:09.500" v="455" actId="20577"/>
          <ac:spMkLst>
            <pc:docMk/>
            <pc:sldMk cId="2688481900" sldId="260"/>
            <ac:spMk id="4" creationId="{5866B71F-A1B7-4157-9979-20C883A6AB12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5" creationId="{F00E90F5-9C0B-434F-BA73-4584697D8878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6" creationId="{8CAD50DC-F993-425A-BEB5-01DF42F68D49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49:05.646" v="546" actId="1036"/>
        <pc:sldMkLst>
          <pc:docMk/>
          <pc:sldMk cId="674789163" sldId="261"/>
        </pc:sldMkLst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2" creationId="{D754D0BA-00C2-49C1-9269-BEA09A5EE942}"/>
          </ac:spMkLst>
        </pc:spChg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3" creationId="{0755A8E7-55C0-411E-B93A-5C1DA90CEB56}"/>
          </ac:spMkLst>
        </pc:spChg>
        <pc:spChg chg="add">
          <ac:chgData name="Hugo Paula" userId="ea3b8808-58fe-4fde-bf79-dea1702d2ab3" providerId="ADAL" clId="{1CFDEEFE-F232-4D31-A8B2-61CDFC1DABCB}" dt="2020-05-08T21:48:04.011" v="541" actId="26606"/>
          <ac:spMkLst>
            <pc:docMk/>
            <pc:sldMk cId="674789163" sldId="261"/>
            <ac:spMk id="9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49:05.646" v="546" actId="1036"/>
          <ac:picMkLst>
            <pc:docMk/>
            <pc:sldMk cId="674789163" sldId="261"/>
            <ac:picMk id="4" creationId="{0535EDEC-47D0-423E-A224-1FBC7C4C0C48}"/>
          </ac:picMkLst>
        </pc:picChg>
      </pc:sldChg>
      <pc:sldChg chg="del">
        <pc:chgData name="Hugo Paula" userId="ea3b8808-58fe-4fde-bf79-dea1702d2ab3" providerId="ADAL" clId="{1CFDEEFE-F232-4D31-A8B2-61CDFC1DABCB}" dt="2020-05-08T21:04:27.475" v="16" actId="2696"/>
        <pc:sldMkLst>
          <pc:docMk/>
          <pc:sldMk cId="1484901578" sldId="262"/>
        </pc:sldMkLst>
      </pc:sldChg>
      <pc:sldChg chg="addSp modSp add mod setBg">
        <pc:chgData name="Hugo Paula" userId="ea3b8808-58fe-4fde-bf79-dea1702d2ab3" providerId="ADAL" clId="{1CFDEEFE-F232-4D31-A8B2-61CDFC1DABCB}" dt="2020-05-08T21:50:18.083" v="554" actId="1440"/>
        <pc:sldMkLst>
          <pc:docMk/>
          <pc:sldMk cId="1844488416" sldId="262"/>
        </pc:sldMkLst>
        <pc:spChg chg="add">
          <ac:chgData name="Hugo Paula" userId="ea3b8808-58fe-4fde-bf79-dea1702d2ab3" providerId="ADAL" clId="{1CFDEEFE-F232-4D31-A8B2-61CDFC1DABCB}" dt="2020-05-08T21:49:14.001" v="549" actId="26606"/>
          <ac:spMkLst>
            <pc:docMk/>
            <pc:sldMk cId="1844488416" sldId="262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8.083" v="554" actId="1440"/>
          <ac:picMkLst>
            <pc:docMk/>
            <pc:sldMk cId="1844488416" sldId="262"/>
            <ac:picMk id="2" creationId="{E09EA3CA-81F2-484F-B528-049EB715E7DB}"/>
          </ac:picMkLst>
        </pc:picChg>
      </pc:sldChg>
      <pc:sldChg chg="addSp modSp add mod setBg">
        <pc:chgData name="Hugo Paula" userId="ea3b8808-58fe-4fde-bf79-dea1702d2ab3" providerId="ADAL" clId="{1CFDEEFE-F232-4D31-A8B2-61CDFC1DABCB}" dt="2020-05-08T21:50:14.868" v="553" actId="1440"/>
        <pc:sldMkLst>
          <pc:docMk/>
          <pc:sldMk cId="1295353090" sldId="263"/>
        </pc:sldMkLst>
        <pc:spChg chg="add">
          <ac:chgData name="Hugo Paula" userId="ea3b8808-58fe-4fde-bf79-dea1702d2ab3" providerId="ADAL" clId="{1CFDEEFE-F232-4D31-A8B2-61CDFC1DABCB}" dt="2020-05-08T21:50:03.873" v="552" actId="26606"/>
          <ac:spMkLst>
            <pc:docMk/>
            <pc:sldMk cId="1295353090" sldId="263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4.868" v="553" actId="1440"/>
          <ac:picMkLst>
            <pc:docMk/>
            <pc:sldMk cId="1295353090" sldId="263"/>
            <ac:picMk id="2" creationId="{5EE5664D-AE5D-4482-9780-297E1957D8F4}"/>
          </ac:picMkLst>
        </pc:picChg>
      </pc:sldChg>
      <pc:sldChg chg="del">
        <pc:chgData name="Hugo Paula" userId="ea3b8808-58fe-4fde-bf79-dea1702d2ab3" providerId="ADAL" clId="{1CFDEEFE-F232-4D31-A8B2-61CDFC1DABCB}" dt="2020-05-08T21:04:27.475" v="17" actId="2696"/>
        <pc:sldMkLst>
          <pc:docMk/>
          <pc:sldMk cId="3255236999" sldId="263"/>
        </pc:sldMkLst>
      </pc:sldChg>
      <pc:sldChg chg="addSp delSp modSp add mod ord setBg">
        <pc:chgData name="Hugo Paula" userId="ea3b8808-58fe-4fde-bf79-dea1702d2ab3" providerId="ADAL" clId="{1CFDEEFE-F232-4D31-A8B2-61CDFC1DABCB}" dt="2020-05-08T22:15:04.259" v="628" actId="14100"/>
        <pc:sldMkLst>
          <pc:docMk/>
          <pc:sldMk cId="3033660984" sldId="264"/>
        </pc:sldMkLst>
        <pc:spChg chg="add mod">
          <ac:chgData name="Hugo Paula" userId="ea3b8808-58fe-4fde-bf79-dea1702d2ab3" providerId="ADAL" clId="{1CFDEEFE-F232-4D31-A8B2-61CDFC1DABCB}" dt="2020-05-08T22:12:14.818" v="577" actId="1076"/>
          <ac:spMkLst>
            <pc:docMk/>
            <pc:sldMk cId="3033660984" sldId="264"/>
            <ac:spMk id="2" creationId="{46AFEF97-F8F8-4CB4-A2B5-9DAC2B25DBDA}"/>
          </ac:spMkLst>
        </pc:spChg>
        <pc:spChg chg="add del mod">
          <ac:chgData name="Hugo Paula" userId="ea3b8808-58fe-4fde-bf79-dea1702d2ab3" providerId="ADAL" clId="{1CFDEEFE-F232-4D31-A8B2-61CDFC1DABCB}" dt="2020-05-08T22:10:55.131" v="566" actId="478"/>
          <ac:spMkLst>
            <pc:docMk/>
            <pc:sldMk cId="3033660984" sldId="264"/>
            <ac:spMk id="3" creationId="{4BF6DF69-871D-4147-AA5F-8B97A87F4622}"/>
          </ac:spMkLst>
        </pc:spChg>
        <pc:spChg chg="add del">
          <ac:chgData name="Hugo Paula" userId="ea3b8808-58fe-4fde-bf79-dea1702d2ab3" providerId="ADAL" clId="{1CFDEEFE-F232-4D31-A8B2-61CDFC1DABCB}" dt="2020-05-08T22:13:59.962" v="583"/>
          <ac:spMkLst>
            <pc:docMk/>
            <pc:sldMk cId="3033660984" sldId="264"/>
            <ac:spMk id="6" creationId="{69E0D293-8D38-4194-9032-BD7CFEFB5BD0}"/>
          </ac:spMkLst>
        </pc:spChg>
        <pc:spChg chg="add mod">
          <ac:chgData name="Hugo Paula" userId="ea3b8808-58fe-4fde-bf79-dea1702d2ab3" providerId="ADAL" clId="{1CFDEEFE-F232-4D31-A8B2-61CDFC1DABCB}" dt="2020-05-08T22:15:04.259" v="628" actId="14100"/>
          <ac:spMkLst>
            <pc:docMk/>
            <pc:sldMk cId="3033660984" sldId="264"/>
            <ac:spMk id="7" creationId="{673A6AEF-6825-4C13-B763-35C1E7D648EA}"/>
          </ac:spMkLst>
        </pc:spChg>
        <pc:spChg chg="add del">
          <ac:chgData name="Hugo Paula" userId="ea3b8808-58fe-4fde-bf79-dea1702d2ab3" providerId="ADAL" clId="{1CFDEEFE-F232-4D31-A8B2-61CDFC1DABCB}" dt="2020-05-08T22:11:54.238" v="573" actId="26606"/>
          <ac:spMkLst>
            <pc:docMk/>
            <pc:sldMk cId="3033660984" sldId="264"/>
            <ac:spMk id="10" creationId="{823AC064-BC96-4F32-8AE1-B2FD38754823}"/>
          </ac:spMkLst>
        </pc:spChg>
        <pc:picChg chg="add mod ord">
          <ac:chgData name="Hugo Paula" userId="ea3b8808-58fe-4fde-bf79-dea1702d2ab3" providerId="ADAL" clId="{1CFDEEFE-F232-4D31-A8B2-61CDFC1DABCB}" dt="2020-05-08T22:14:49.987" v="623" actId="1076"/>
          <ac:picMkLst>
            <pc:docMk/>
            <pc:sldMk cId="3033660984" sldId="264"/>
            <ac:picMk id="4" creationId="{CD1912A4-605C-496B-8A51-10C7196FFAB0}"/>
          </ac:picMkLst>
        </pc:picChg>
        <pc:picChg chg="add mod ord">
          <ac:chgData name="Hugo Paula" userId="ea3b8808-58fe-4fde-bf79-dea1702d2ab3" providerId="ADAL" clId="{1CFDEEFE-F232-4D31-A8B2-61CDFC1DABCB}" dt="2020-05-08T22:12:28.347" v="581" actId="1440"/>
          <ac:picMkLst>
            <pc:docMk/>
            <pc:sldMk cId="3033660984" sldId="264"/>
            <ac:picMk id="5" creationId="{F4A61A5C-29C5-4196-A7E7-7A536D2F257E}"/>
          </ac:picMkLst>
        </pc:pic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2" creationId="{7E7C77BC-7138-40B1-A15B-20F57A494629}"/>
          </ac:cxnSpMkLst>
        </pc:cxn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4" creationId="{DB146403-F3D6-484B-B2ED-97F9565D0370}"/>
          </ac:cxnSpMkLst>
        </pc:cxnChg>
      </pc:sldChg>
      <pc:sldChg chg="del">
        <pc:chgData name="Hugo Paula" userId="ea3b8808-58fe-4fde-bf79-dea1702d2ab3" providerId="ADAL" clId="{1CFDEEFE-F232-4D31-A8B2-61CDFC1DABCB}" dt="2020-05-08T21:04:27.477" v="18" actId="2696"/>
        <pc:sldMkLst>
          <pc:docMk/>
          <pc:sldMk cId="1969108035" sldId="265"/>
        </pc:sldMkLst>
      </pc:sldChg>
      <pc:sldChg chg="del">
        <pc:chgData name="Hugo Paula" userId="ea3b8808-58fe-4fde-bf79-dea1702d2ab3" providerId="ADAL" clId="{1CFDEEFE-F232-4D31-A8B2-61CDFC1DABCB}" dt="2020-05-08T21:04:27.477" v="19" actId="2696"/>
        <pc:sldMkLst>
          <pc:docMk/>
          <pc:sldMk cId="430647495" sldId="266"/>
        </pc:sldMkLst>
      </pc:sldChg>
      <pc:sldChg chg="del">
        <pc:chgData name="Hugo Paula" userId="ea3b8808-58fe-4fde-bf79-dea1702d2ab3" providerId="ADAL" clId="{1CFDEEFE-F232-4D31-A8B2-61CDFC1DABCB}" dt="2020-05-08T21:04:27.479" v="20" actId="2696"/>
        <pc:sldMkLst>
          <pc:docMk/>
          <pc:sldMk cId="200132653" sldId="267"/>
        </pc:sldMkLst>
      </pc:sldChg>
      <pc:sldChg chg="del">
        <pc:chgData name="Hugo Paula" userId="ea3b8808-58fe-4fde-bf79-dea1702d2ab3" providerId="ADAL" clId="{1CFDEEFE-F232-4D31-A8B2-61CDFC1DABCB}" dt="2020-05-08T21:04:27.480" v="21" actId="2696"/>
        <pc:sldMkLst>
          <pc:docMk/>
          <pc:sldMk cId="22703028" sldId="268"/>
        </pc:sldMkLst>
      </pc:sldChg>
      <pc:sldChg chg="del">
        <pc:chgData name="Hugo Paula" userId="ea3b8808-58fe-4fde-bf79-dea1702d2ab3" providerId="ADAL" clId="{1CFDEEFE-F232-4D31-A8B2-61CDFC1DABCB}" dt="2020-05-08T21:04:27.481" v="22" actId="2696"/>
        <pc:sldMkLst>
          <pc:docMk/>
          <pc:sldMk cId="2329847041" sldId="269"/>
        </pc:sldMkLst>
      </pc:sldChg>
    </pc:docChg>
  </pc:docChgLst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Hugo Bastos De Paula" userId="ea3b8808-58fe-4fde-bf79-dea1702d2ab3" providerId="ADAL" clId="{1836F0A3-0BE6-4829-9B9A-F820422D639E}"/>
    <pc:docChg chg="undo custSel mod addSld modSld">
      <pc:chgData name="Hugo Bastos De Paula" userId="ea3b8808-58fe-4fde-bf79-dea1702d2ab3" providerId="ADAL" clId="{1836F0A3-0BE6-4829-9B9A-F820422D639E}" dt="2020-05-22T21:45:27.399" v="686" actId="13238"/>
      <pc:docMkLst>
        <pc:docMk/>
      </pc:docMkLst>
      <pc:sldChg chg="modSp">
        <pc:chgData name="Hugo Bastos De Paula" userId="ea3b8808-58fe-4fde-bf79-dea1702d2ab3" providerId="ADAL" clId="{1836F0A3-0BE6-4829-9B9A-F820422D639E}" dt="2020-05-22T20:30:59.706" v="22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1836F0A3-0BE6-4829-9B9A-F820422D639E}" dt="2020-05-22T20:30:59.706" v="22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delDesignElem">
        <pc:chgData name="Hugo Bastos De Paula" userId="ea3b8808-58fe-4fde-bf79-dea1702d2ab3" providerId="ADAL" clId="{1836F0A3-0BE6-4829-9B9A-F820422D639E}" dt="2020-05-22T20:52:51.017" v="261" actId="1076"/>
        <pc:sldMkLst>
          <pc:docMk/>
          <pc:sldMk cId="3272187284" sldId="257"/>
        </pc:sldMkLst>
        <pc:spChg chg="mod">
          <ac:chgData name="Hugo Bastos De Paula" userId="ea3b8808-58fe-4fde-bf79-dea1702d2ab3" providerId="ADAL" clId="{1836F0A3-0BE6-4829-9B9A-F820422D639E}" dt="2020-05-22T20:45:09.136" v="87" actId="26606"/>
          <ac:spMkLst>
            <pc:docMk/>
            <pc:sldMk cId="3272187284" sldId="257"/>
            <ac:spMk id="2" creationId="{D8261509-837A-4984-9791-1899AE0FD647}"/>
          </ac:spMkLst>
        </pc:spChg>
        <pc:spChg chg="mod">
          <ac:chgData name="Hugo Bastos De Paula" userId="ea3b8808-58fe-4fde-bf79-dea1702d2ab3" providerId="ADAL" clId="{1836F0A3-0BE6-4829-9B9A-F820422D639E}" dt="2020-05-22T20:51:54.724" v="251" actId="20577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Bastos De Paula" userId="ea3b8808-58fe-4fde-bf79-dea1702d2ab3" providerId="ADAL" clId="{1836F0A3-0BE6-4829-9B9A-F820422D639E}" dt="2020-05-22T20:48:56.923" v="178"/>
          <ac:spMkLst>
            <pc:docMk/>
            <pc:sldMk cId="3272187284" sldId="257"/>
            <ac:spMk id="10" creationId="{DAC1AFFC-45CE-418C-BAF7-B096DA0405AF}"/>
          </ac:spMkLst>
        </pc:spChg>
        <pc:spChg chg="add del">
          <ac:chgData name="Hugo Bastos De Paula" userId="ea3b8808-58fe-4fde-bf79-dea1702d2ab3" providerId="ADAL" clId="{1836F0A3-0BE6-4829-9B9A-F820422D639E}" dt="2020-05-22T20:48:56.419" v="177"/>
          <ac:spMkLst>
            <pc:docMk/>
            <pc:sldMk cId="3272187284" sldId="257"/>
            <ac:spMk id="12" creationId="{FC93FD97-AB13-42B9-A718-9EE59FBDD0E1}"/>
          </ac:spMkLst>
        </pc:spChg>
        <pc:spChg chg="add del">
          <ac:chgData name="Hugo Bastos De Paula" userId="ea3b8808-58fe-4fde-bf79-dea1702d2ab3" providerId="ADAL" clId="{1836F0A3-0BE6-4829-9B9A-F820422D639E}" dt="2020-05-22T20:45:04.108" v="85" actId="26606"/>
          <ac:spMkLst>
            <pc:docMk/>
            <pc:sldMk cId="3272187284" sldId="257"/>
            <ac:spMk id="13" creationId="{2DAED695-BDE2-495D-B051-6580B9117847}"/>
          </ac:spMkLst>
        </pc:spChg>
        <pc:spChg chg="add del mod">
          <ac:chgData name="Hugo Bastos De Paula" userId="ea3b8808-58fe-4fde-bf79-dea1702d2ab3" providerId="ADAL" clId="{1836F0A3-0BE6-4829-9B9A-F820422D639E}" dt="2020-05-22T20:49:24.961" v="237" actId="478"/>
          <ac:spMkLst>
            <pc:docMk/>
            <pc:sldMk cId="3272187284" sldId="257"/>
            <ac:spMk id="14" creationId="{8187DDF9-CEE1-41BB-B780-D863A8D28EF3}"/>
          </ac:spMkLst>
        </pc:spChg>
        <pc:spChg chg="del">
          <ac:chgData name="Hugo Bastos De Paula" userId="ea3b8808-58fe-4fde-bf79-dea1702d2ab3" providerId="ADAL" clId="{1836F0A3-0BE6-4829-9B9A-F820422D639E}" dt="2020-05-22T20:44:48.981" v="82"/>
          <ac:spMkLst>
            <pc:docMk/>
            <pc:sldMk cId="3272187284" sldId="257"/>
            <ac:spMk id="23" creationId="{8E20FA99-AAAC-4AF3-9FAE-707420324F1C}"/>
          </ac:spMkLst>
        </pc:spChg>
        <pc:spChg chg="del">
          <ac:chgData name="Hugo Bastos De Paula" userId="ea3b8808-58fe-4fde-bf79-dea1702d2ab3" providerId="ADAL" clId="{1836F0A3-0BE6-4829-9B9A-F820422D639E}" dt="2020-05-22T20:44:48.981" v="82"/>
          <ac:spMkLst>
            <pc:docMk/>
            <pc:sldMk cId="3272187284" sldId="257"/>
            <ac:spMk id="25" creationId="{9573BE85-6043-4C3A-A7DD-483A0A5FB740}"/>
          </ac:spMkLst>
        </pc:spChg>
        <pc:spChg chg="add del">
          <ac:chgData name="Hugo Bastos De Paula" userId="ea3b8808-58fe-4fde-bf79-dea1702d2ab3" providerId="ADAL" clId="{1836F0A3-0BE6-4829-9B9A-F820422D639E}" dt="2020-05-22T20:45:09.136" v="87" actId="26606"/>
          <ac:spMkLst>
            <pc:docMk/>
            <pc:sldMk cId="3272187284" sldId="257"/>
            <ac:spMk id="30" creationId="{D8DAE7B8-0656-422E-9515-E10952688ABF}"/>
          </ac:spMkLst>
        </pc:spChg>
        <pc:spChg chg="add del">
          <ac:chgData name="Hugo Bastos De Paula" userId="ea3b8808-58fe-4fde-bf79-dea1702d2ab3" providerId="ADAL" clId="{1836F0A3-0BE6-4829-9B9A-F820422D639E}" dt="2020-05-22T20:45:09.136" v="87" actId="26606"/>
          <ac:spMkLst>
            <pc:docMk/>
            <pc:sldMk cId="3272187284" sldId="257"/>
            <ac:spMk id="32" creationId="{A363DA99-BE95-4C06-82AA-917ED6556B7B}"/>
          </ac:spMkLst>
        </pc:spChg>
        <pc:grpChg chg="add del">
          <ac:chgData name="Hugo Bastos De Paula" userId="ea3b8808-58fe-4fde-bf79-dea1702d2ab3" providerId="ADAL" clId="{1836F0A3-0BE6-4829-9B9A-F820422D639E}" dt="2020-05-22T20:45:04.108" v="85" actId="26606"/>
          <ac:grpSpMkLst>
            <pc:docMk/>
            <pc:sldMk cId="3272187284" sldId="257"/>
            <ac:grpSpMk id="9" creationId="{A593CEE4-E162-4607-B41F-8B5C94E93240}"/>
          </ac:grpSpMkLst>
        </pc:grpChg>
        <pc:grpChg chg="add del">
          <ac:chgData name="Hugo Bastos De Paula" userId="ea3b8808-58fe-4fde-bf79-dea1702d2ab3" providerId="ADAL" clId="{1836F0A3-0BE6-4829-9B9A-F820422D639E}" dt="2020-05-22T20:45:09.136" v="87" actId="26606"/>
          <ac:grpSpMkLst>
            <pc:docMk/>
            <pc:sldMk cId="3272187284" sldId="257"/>
            <ac:grpSpMk id="29" creationId="{AB2FAF3C-F36A-4612-B00B-E737FEB1E065}"/>
          </ac:grpSpMkLst>
        </pc:grpChg>
        <pc:picChg chg="add del mod">
          <ac:chgData name="Hugo Bastos De Paula" userId="ea3b8808-58fe-4fde-bf79-dea1702d2ab3" providerId="ADAL" clId="{1836F0A3-0BE6-4829-9B9A-F820422D639E}" dt="2020-05-22T20:45:09.522" v="88"/>
          <ac:picMkLst>
            <pc:docMk/>
            <pc:sldMk cId="3272187284" sldId="257"/>
            <ac:picMk id="4" creationId="{D2A2F83A-3A88-49FC-B852-0507BB2598BB}"/>
          </ac:picMkLst>
        </pc:picChg>
        <pc:picChg chg="add mod">
          <ac:chgData name="Hugo Bastos De Paula" userId="ea3b8808-58fe-4fde-bf79-dea1702d2ab3" providerId="ADAL" clId="{1836F0A3-0BE6-4829-9B9A-F820422D639E}" dt="2020-05-22T20:52:03.730" v="255" actId="1440"/>
          <ac:picMkLst>
            <pc:docMk/>
            <pc:sldMk cId="3272187284" sldId="257"/>
            <ac:picMk id="5" creationId="{1F27CBE1-67B3-476E-B460-71BF3E6D1FCD}"/>
          </ac:picMkLst>
        </pc:picChg>
        <pc:picChg chg="del">
          <ac:chgData name="Hugo Bastos De Paula" userId="ea3b8808-58fe-4fde-bf79-dea1702d2ab3" providerId="ADAL" clId="{1836F0A3-0BE6-4829-9B9A-F820422D639E}" dt="2020-05-22T20:44:46.052" v="80" actId="478"/>
          <ac:picMkLst>
            <pc:docMk/>
            <pc:sldMk cId="3272187284" sldId="257"/>
            <ac:picMk id="7" creationId="{8E97C985-4BAA-4F1B-AF57-B44DDF0B6E1E}"/>
          </ac:picMkLst>
        </pc:picChg>
        <pc:picChg chg="add mod">
          <ac:chgData name="Hugo Bastos De Paula" userId="ea3b8808-58fe-4fde-bf79-dea1702d2ab3" providerId="ADAL" clId="{1836F0A3-0BE6-4829-9B9A-F820422D639E}" dt="2020-05-22T20:52:51.017" v="261" actId="1076"/>
          <ac:picMkLst>
            <pc:docMk/>
            <pc:sldMk cId="3272187284" sldId="257"/>
            <ac:picMk id="15" creationId="{684B25FB-0BB9-41D8-88D4-3B2C7A1B8ACF}"/>
          </ac:picMkLst>
        </pc:picChg>
        <pc:picChg chg="add mod">
          <ac:chgData name="Hugo Bastos De Paula" userId="ea3b8808-58fe-4fde-bf79-dea1702d2ab3" providerId="ADAL" clId="{1836F0A3-0BE6-4829-9B9A-F820422D639E}" dt="2020-05-22T20:52:46.003" v="260" actId="1440"/>
          <ac:picMkLst>
            <pc:docMk/>
            <pc:sldMk cId="3272187284" sldId="257"/>
            <ac:picMk id="17" creationId="{3AA4DB0C-0679-43BA-B0E3-EEEBF9CE1AC8}"/>
          </ac:picMkLst>
        </pc:picChg>
        <pc:cxnChg chg="add del">
          <ac:chgData name="Hugo Bastos De Paula" userId="ea3b8808-58fe-4fde-bf79-dea1702d2ab3" providerId="ADAL" clId="{1836F0A3-0BE6-4829-9B9A-F820422D639E}" dt="2020-05-22T20:45:04.108" v="85" actId="26606"/>
          <ac:cxnSpMkLst>
            <pc:docMk/>
            <pc:sldMk cId="3272187284" sldId="257"/>
            <ac:cxnSpMk id="8" creationId="{9AD20FE8-ED02-4CDE-83B1-A1436305C3DC}"/>
          </ac:cxnSpMkLst>
        </pc:cxnChg>
      </pc:sldChg>
      <pc:sldChg chg="addSp delSp modSp add">
        <pc:chgData name="Hugo Bastos De Paula" userId="ea3b8808-58fe-4fde-bf79-dea1702d2ab3" providerId="ADAL" clId="{1836F0A3-0BE6-4829-9B9A-F820422D639E}" dt="2020-05-22T21:02:41.965" v="338" actId="207"/>
        <pc:sldMkLst>
          <pc:docMk/>
          <pc:sldMk cId="1079706068" sldId="258"/>
        </pc:sldMkLst>
        <pc:spChg chg="mod">
          <ac:chgData name="Hugo Bastos De Paula" userId="ea3b8808-58fe-4fde-bf79-dea1702d2ab3" providerId="ADAL" clId="{1836F0A3-0BE6-4829-9B9A-F820422D639E}" dt="2020-05-22T20:54:39.347" v="300" actId="6549"/>
          <ac:spMkLst>
            <pc:docMk/>
            <pc:sldMk cId="1079706068" sldId="258"/>
            <ac:spMk id="2" creationId="{EB4BA5C3-7CA9-4759-AEE9-45834FD27074}"/>
          </ac:spMkLst>
        </pc:spChg>
        <pc:spChg chg="del">
          <ac:chgData name="Hugo Bastos De Paula" userId="ea3b8808-58fe-4fde-bf79-dea1702d2ab3" providerId="ADAL" clId="{1836F0A3-0BE6-4829-9B9A-F820422D639E}" dt="2020-05-22T20:55:05.098" v="301"/>
          <ac:spMkLst>
            <pc:docMk/>
            <pc:sldMk cId="1079706068" sldId="258"/>
            <ac:spMk id="3" creationId="{4C85D21D-F7F7-45F2-89C9-C7A9C991914B}"/>
          </ac:spMkLst>
        </pc:spChg>
        <pc:spChg chg="add del mod">
          <ac:chgData name="Hugo Bastos De Paula" userId="ea3b8808-58fe-4fde-bf79-dea1702d2ab3" providerId="ADAL" clId="{1836F0A3-0BE6-4829-9B9A-F820422D639E}" dt="2020-05-22T21:02:41.965" v="338" actId="207"/>
          <ac:spMkLst>
            <pc:docMk/>
            <pc:sldMk cId="1079706068" sldId="258"/>
            <ac:spMk id="4" creationId="{848D2600-66CE-47E8-BE41-3F6EBBCE3A9B}"/>
          </ac:spMkLst>
        </pc:spChg>
        <pc:spChg chg="add del mod">
          <ac:chgData name="Hugo Bastos De Paula" userId="ea3b8808-58fe-4fde-bf79-dea1702d2ab3" providerId="ADAL" clId="{1836F0A3-0BE6-4829-9B9A-F820422D639E}" dt="2020-05-22T20:55:07.942" v="302"/>
          <ac:spMkLst>
            <pc:docMk/>
            <pc:sldMk cId="1079706068" sldId="258"/>
            <ac:spMk id="5" creationId="{2788C89F-77C3-49E5-9D7E-FE312FFD60B1}"/>
          </ac:spMkLst>
        </pc:spChg>
        <pc:spChg chg="add del">
          <ac:chgData name="Hugo Bastos De Paula" userId="ea3b8808-58fe-4fde-bf79-dea1702d2ab3" providerId="ADAL" clId="{1836F0A3-0BE6-4829-9B9A-F820422D639E}" dt="2020-05-22T20:55:43.067" v="305"/>
          <ac:spMkLst>
            <pc:docMk/>
            <pc:sldMk cId="1079706068" sldId="258"/>
            <ac:spMk id="7" creationId="{32367572-9ED7-4E48-8862-1F7A3AC9C78B}"/>
          </ac:spMkLst>
        </pc:spChg>
        <pc:spChg chg="add del mod">
          <ac:chgData name="Hugo Bastos De Paula" userId="ea3b8808-58fe-4fde-bf79-dea1702d2ab3" providerId="ADAL" clId="{1836F0A3-0BE6-4829-9B9A-F820422D639E}" dt="2020-05-22T21:00:33.804" v="331"/>
          <ac:spMkLst>
            <pc:docMk/>
            <pc:sldMk cId="1079706068" sldId="258"/>
            <ac:spMk id="10" creationId="{0902EA69-4B85-4BF5-9653-DDF24105A179}"/>
          </ac:spMkLst>
        </pc:spChg>
        <pc:picChg chg="add del mod">
          <ac:chgData name="Hugo Bastos De Paula" userId="ea3b8808-58fe-4fde-bf79-dea1702d2ab3" providerId="ADAL" clId="{1836F0A3-0BE6-4829-9B9A-F820422D639E}" dt="2020-05-22T21:00:27.982" v="329" actId="478"/>
          <ac:picMkLst>
            <pc:docMk/>
            <pc:sldMk cId="1079706068" sldId="258"/>
            <ac:picMk id="6" creationId="{39F8B426-5B4C-4B11-B2A3-803A66F827B5}"/>
          </ac:picMkLst>
        </pc:picChg>
        <pc:picChg chg="add del">
          <ac:chgData name="Hugo Bastos De Paula" userId="ea3b8808-58fe-4fde-bf79-dea1702d2ab3" providerId="ADAL" clId="{1836F0A3-0BE6-4829-9B9A-F820422D639E}" dt="2020-05-22T21:00:30.650" v="330" actId="478"/>
          <ac:picMkLst>
            <pc:docMk/>
            <pc:sldMk cId="1079706068" sldId="258"/>
            <ac:picMk id="8" creationId="{DA86E7E8-E43A-4534-B0D0-43DF45998B8A}"/>
          </ac:picMkLst>
        </pc:picChg>
        <pc:picChg chg="add mod">
          <ac:chgData name="Hugo Bastos De Paula" userId="ea3b8808-58fe-4fde-bf79-dea1702d2ab3" providerId="ADAL" clId="{1836F0A3-0BE6-4829-9B9A-F820422D639E}" dt="2020-05-22T21:00:41.410" v="334" actId="1076"/>
          <ac:picMkLst>
            <pc:docMk/>
            <pc:sldMk cId="1079706068" sldId="258"/>
            <ac:picMk id="11" creationId="{50105E04-A121-447B-9D56-C05EEA95D0DA}"/>
          </ac:picMkLst>
        </pc:picChg>
      </pc:sldChg>
      <pc:sldChg chg="addSp delSp modSp add">
        <pc:chgData name="Hugo Bastos De Paula" userId="ea3b8808-58fe-4fde-bf79-dea1702d2ab3" providerId="ADAL" clId="{1836F0A3-0BE6-4829-9B9A-F820422D639E}" dt="2020-05-22T21:12:11.884" v="413" actId="207"/>
        <pc:sldMkLst>
          <pc:docMk/>
          <pc:sldMk cId="3985828360" sldId="259"/>
        </pc:sldMkLst>
        <pc:spChg chg="mod">
          <ac:chgData name="Hugo Bastos De Paula" userId="ea3b8808-58fe-4fde-bf79-dea1702d2ab3" providerId="ADAL" clId="{1836F0A3-0BE6-4829-9B9A-F820422D639E}" dt="2020-05-22T21:03:02.635" v="350" actId="20577"/>
          <ac:spMkLst>
            <pc:docMk/>
            <pc:sldMk cId="3985828360" sldId="259"/>
            <ac:spMk id="2" creationId="{5CDD4C1F-6601-417E-93AC-96263F0FAD72}"/>
          </ac:spMkLst>
        </pc:spChg>
        <pc:spChg chg="mod">
          <ac:chgData name="Hugo Bastos De Paula" userId="ea3b8808-58fe-4fde-bf79-dea1702d2ab3" providerId="ADAL" clId="{1836F0A3-0BE6-4829-9B9A-F820422D639E}" dt="2020-05-22T21:12:11.884" v="413" actId="207"/>
          <ac:spMkLst>
            <pc:docMk/>
            <pc:sldMk cId="3985828360" sldId="259"/>
            <ac:spMk id="3" creationId="{0A64DFFC-D275-4E4B-BEAA-E12882D6303F}"/>
          </ac:spMkLst>
        </pc:spChg>
        <pc:spChg chg="del">
          <ac:chgData name="Hugo Bastos De Paula" userId="ea3b8808-58fe-4fde-bf79-dea1702d2ab3" providerId="ADAL" clId="{1836F0A3-0BE6-4829-9B9A-F820422D639E}" dt="2020-05-22T21:07:42.819" v="351"/>
          <ac:spMkLst>
            <pc:docMk/>
            <pc:sldMk cId="3985828360" sldId="259"/>
            <ac:spMk id="4" creationId="{F7832105-225F-4174-AEBF-50AB47E50132}"/>
          </ac:spMkLst>
        </pc:spChg>
        <pc:spChg chg="add del">
          <ac:chgData name="Hugo Bastos De Paula" userId="ea3b8808-58fe-4fde-bf79-dea1702d2ab3" providerId="ADAL" clId="{1836F0A3-0BE6-4829-9B9A-F820422D639E}" dt="2020-05-22T21:08:14.722" v="385"/>
          <ac:spMkLst>
            <pc:docMk/>
            <pc:sldMk cId="3985828360" sldId="259"/>
            <ac:spMk id="6" creationId="{3A7D3DC0-31FE-4ED2-AB6D-E5BB5777B762}"/>
          </ac:spMkLst>
        </pc:spChg>
        <pc:spChg chg="add del">
          <ac:chgData name="Hugo Bastos De Paula" userId="ea3b8808-58fe-4fde-bf79-dea1702d2ab3" providerId="ADAL" clId="{1836F0A3-0BE6-4829-9B9A-F820422D639E}" dt="2020-05-22T21:08:20.863" v="389"/>
          <ac:spMkLst>
            <pc:docMk/>
            <pc:sldMk cId="3985828360" sldId="259"/>
            <ac:spMk id="7" creationId="{3CAF5986-BF51-452E-92F8-DFBDD9FA0BC0}"/>
          </ac:spMkLst>
        </pc:spChg>
        <pc:spChg chg="add mod">
          <ac:chgData name="Hugo Bastos De Paula" userId="ea3b8808-58fe-4fde-bf79-dea1702d2ab3" providerId="ADAL" clId="{1836F0A3-0BE6-4829-9B9A-F820422D639E}" dt="2020-05-22T21:09:24.354" v="404" actId="1076"/>
          <ac:spMkLst>
            <pc:docMk/>
            <pc:sldMk cId="3985828360" sldId="259"/>
            <ac:spMk id="8" creationId="{332F7823-53F7-4769-A3F7-687922373CD7}"/>
          </ac:spMkLst>
        </pc:spChg>
        <pc:picChg chg="add mod">
          <ac:chgData name="Hugo Bastos De Paula" userId="ea3b8808-58fe-4fde-bf79-dea1702d2ab3" providerId="ADAL" clId="{1836F0A3-0BE6-4829-9B9A-F820422D639E}" dt="2020-05-22T21:09:05.770" v="402" actId="1076"/>
          <ac:picMkLst>
            <pc:docMk/>
            <pc:sldMk cId="3985828360" sldId="259"/>
            <ac:picMk id="5" creationId="{D3540BFE-4482-43A9-82DC-B953065087C4}"/>
          </ac:picMkLst>
        </pc:picChg>
      </pc:sldChg>
      <pc:sldChg chg="addSp delSp modSp add mod setBg setClrOvrMap">
        <pc:chgData name="Hugo Bastos De Paula" userId="ea3b8808-58fe-4fde-bf79-dea1702d2ab3" providerId="ADAL" clId="{1836F0A3-0BE6-4829-9B9A-F820422D639E}" dt="2020-05-22T21:36:53.486" v="594" actId="171"/>
        <pc:sldMkLst>
          <pc:docMk/>
          <pc:sldMk cId="2132230565" sldId="260"/>
        </pc:sldMkLst>
        <pc:spChg chg="del">
          <ac:chgData name="Hugo Bastos De Paula" userId="ea3b8808-58fe-4fde-bf79-dea1702d2ab3" providerId="ADAL" clId="{1836F0A3-0BE6-4829-9B9A-F820422D639E}" dt="2020-05-22T21:15:00.978" v="415"/>
          <ac:spMkLst>
            <pc:docMk/>
            <pc:sldMk cId="2132230565" sldId="260"/>
            <ac:spMk id="2" creationId="{4ADECD34-462D-474A-B5DD-F4048BAEB88D}"/>
          </ac:spMkLst>
        </pc:spChg>
        <pc:spChg chg="del">
          <ac:chgData name="Hugo Bastos De Paula" userId="ea3b8808-58fe-4fde-bf79-dea1702d2ab3" providerId="ADAL" clId="{1836F0A3-0BE6-4829-9B9A-F820422D639E}" dt="2020-05-22T21:15:00.978" v="415"/>
          <ac:spMkLst>
            <pc:docMk/>
            <pc:sldMk cId="2132230565" sldId="260"/>
            <ac:spMk id="3" creationId="{F92C263A-CD8B-44D0-B89F-5A0873617046}"/>
          </ac:spMkLst>
        </pc:spChg>
        <pc:spChg chg="del">
          <ac:chgData name="Hugo Bastos De Paula" userId="ea3b8808-58fe-4fde-bf79-dea1702d2ab3" providerId="ADAL" clId="{1836F0A3-0BE6-4829-9B9A-F820422D639E}" dt="2020-05-22T21:15:00.978" v="415"/>
          <ac:spMkLst>
            <pc:docMk/>
            <pc:sldMk cId="2132230565" sldId="260"/>
            <ac:spMk id="4" creationId="{BED7D9C6-C13C-4555-978E-FF55D1030A8B}"/>
          </ac:spMkLst>
        </pc:spChg>
        <pc:spChg chg="add mod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5" creationId="{7C44A8D4-A202-483A-8323-445CE6BFBAFB}"/>
          </ac:spMkLst>
        </pc:spChg>
        <pc:spChg chg="add mod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6" creationId="{9F8919D9-90D6-426D-A0B9-0823B1116087}"/>
          </ac:spMkLst>
        </pc:spChg>
        <pc:spChg chg="add del">
          <ac:chgData name="Hugo Bastos De Paula" userId="ea3b8808-58fe-4fde-bf79-dea1702d2ab3" providerId="ADAL" clId="{1836F0A3-0BE6-4829-9B9A-F820422D639E}" dt="2020-05-22T21:24:24.700" v="555" actId="26606"/>
          <ac:spMkLst>
            <pc:docMk/>
            <pc:sldMk cId="2132230565" sldId="260"/>
            <ac:spMk id="9" creationId="{C7FA33FF-088D-4F16-95A2-2C64D353DEA8}"/>
          </ac:spMkLst>
        </pc:spChg>
        <pc:spChg chg="add del">
          <ac:chgData name="Hugo Bastos De Paula" userId="ea3b8808-58fe-4fde-bf79-dea1702d2ab3" providerId="ADAL" clId="{1836F0A3-0BE6-4829-9B9A-F820422D639E}" dt="2020-05-22T21:24:24.700" v="555" actId="26606"/>
          <ac:spMkLst>
            <pc:docMk/>
            <pc:sldMk cId="2132230565" sldId="260"/>
            <ac:spMk id="10" creationId="{A376EFB1-01CF-419F-ABF1-2AF02BBFCBD1}"/>
          </ac:spMkLst>
        </pc:spChg>
        <pc:spChg chg="add del">
          <ac:chgData name="Hugo Bastos De Paula" userId="ea3b8808-58fe-4fde-bf79-dea1702d2ab3" providerId="ADAL" clId="{1836F0A3-0BE6-4829-9B9A-F820422D639E}" dt="2020-05-22T21:24:24.700" v="555" actId="26606"/>
          <ac:spMkLst>
            <pc:docMk/>
            <pc:sldMk cId="2132230565" sldId="260"/>
            <ac:spMk id="11" creationId="{FF9DEA15-78BD-4750-AA18-B9F28A6D5AB8}"/>
          </ac:spMkLst>
        </pc:spChg>
        <pc:spChg chg="add del">
          <ac:chgData name="Hugo Bastos De Paula" userId="ea3b8808-58fe-4fde-bf79-dea1702d2ab3" providerId="ADAL" clId="{1836F0A3-0BE6-4829-9B9A-F820422D639E}" dt="2020-05-22T21:24:03.804" v="550" actId="26606"/>
          <ac:spMkLst>
            <pc:docMk/>
            <pc:sldMk cId="2132230565" sldId="260"/>
            <ac:spMk id="12" creationId="{C7FA33FF-088D-4F16-95A2-2C64D353DEA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13" creationId="{C7FA33FF-088D-4F16-95A2-2C64D353DEA8}"/>
          </ac:spMkLst>
        </pc:spChg>
        <pc:spChg chg="add del">
          <ac:chgData name="Hugo Bastos De Paula" userId="ea3b8808-58fe-4fde-bf79-dea1702d2ab3" providerId="ADAL" clId="{1836F0A3-0BE6-4829-9B9A-F820422D639E}" dt="2020-05-22T21:24:03.804" v="550" actId="26606"/>
          <ac:spMkLst>
            <pc:docMk/>
            <pc:sldMk cId="2132230565" sldId="260"/>
            <ac:spMk id="14" creationId="{A376EFB1-01CF-419F-ABF1-2AF02BBFCBD1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15" creationId="{A376EFB1-01CF-419F-ABF1-2AF02BBFCBD1}"/>
          </ac:spMkLst>
        </pc:spChg>
        <pc:spChg chg="add del">
          <ac:chgData name="Hugo Bastos De Paula" userId="ea3b8808-58fe-4fde-bf79-dea1702d2ab3" providerId="ADAL" clId="{1836F0A3-0BE6-4829-9B9A-F820422D639E}" dt="2020-05-22T21:24:03.804" v="550" actId="26606"/>
          <ac:spMkLst>
            <pc:docMk/>
            <pc:sldMk cId="2132230565" sldId="260"/>
            <ac:spMk id="16" creationId="{FF9DEA15-78BD-4750-AA18-B9F28A6D5AB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20" creationId="{FF9DEA15-78BD-4750-AA18-B9F28A6D5AB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25" creationId="{AAAE94E3-A7DB-4868-B1E3-E49703488BBC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1" creationId="{3873B707-463F-40B0-8227-E8CC6C67EB25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3" creationId="{C13237C8-E62C-4F0D-A318-BD6FB6C2D13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5" creationId="{19C9EAEA-39D0-4B0E-A0EB-51E7B26740B1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7" creationId="{8CB5D2D7-DF65-4E86-BFBA-FFB9B5ACEB64}"/>
          </ac:spMkLst>
        </pc:spChg>
        <pc:grpChg chg="add del">
          <ac:chgData name="Hugo Bastos De Paula" userId="ea3b8808-58fe-4fde-bf79-dea1702d2ab3" providerId="ADAL" clId="{1836F0A3-0BE6-4829-9B9A-F820422D639E}" dt="2020-05-22T21:35:57.192" v="583" actId="26606"/>
          <ac:grpSpMkLst>
            <pc:docMk/>
            <pc:sldMk cId="2132230565" sldId="260"/>
            <ac:grpSpMk id="27" creationId="{1DE889C7-FAD6-4397-98E2-05D503484459}"/>
          </ac:grpSpMkLst>
        </pc:grpChg>
        <pc:picChg chg="add mod ord modCrop">
          <ac:chgData name="Hugo Bastos De Paula" userId="ea3b8808-58fe-4fde-bf79-dea1702d2ab3" providerId="ADAL" clId="{1836F0A3-0BE6-4829-9B9A-F820422D639E}" dt="2020-05-22T21:36:36.091" v="589" actId="1076"/>
          <ac:picMkLst>
            <pc:docMk/>
            <pc:sldMk cId="2132230565" sldId="260"/>
            <ac:picMk id="7" creationId="{5D6FEB36-5F4C-4501-BCD1-FBC358118D81}"/>
          </ac:picMkLst>
        </pc:picChg>
        <pc:picChg chg="add mod ord">
          <ac:chgData name="Hugo Bastos De Paula" userId="ea3b8808-58fe-4fde-bf79-dea1702d2ab3" providerId="ADAL" clId="{1836F0A3-0BE6-4829-9B9A-F820422D639E}" dt="2020-05-22T21:36:53.486" v="594" actId="171"/>
          <ac:picMkLst>
            <pc:docMk/>
            <pc:sldMk cId="2132230565" sldId="260"/>
            <ac:picMk id="8" creationId="{A34D4921-BB80-4577-96A2-B3E8A1592AA4}"/>
          </ac:picMkLst>
        </pc:picChg>
        <pc:cxnChg chg="add del">
          <ac:chgData name="Hugo Bastos De Paula" userId="ea3b8808-58fe-4fde-bf79-dea1702d2ab3" providerId="ADAL" clId="{1836F0A3-0BE6-4829-9B9A-F820422D639E}" dt="2020-05-22T21:24:07.135" v="552" actId="26606"/>
          <ac:cxnSpMkLst>
            <pc:docMk/>
            <pc:sldMk cId="2132230565" sldId="260"/>
            <ac:cxnSpMk id="18" creationId="{A7F400EE-A8A5-48AF-B4D6-291B52C6F0B0}"/>
          </ac:cxnSpMkLst>
        </pc:cxnChg>
      </pc:sldChg>
      <pc:sldChg chg="modSp add">
        <pc:chgData name="Hugo Bastos De Paula" userId="ea3b8808-58fe-4fde-bf79-dea1702d2ab3" providerId="ADAL" clId="{1836F0A3-0BE6-4829-9B9A-F820422D639E}" dt="2020-05-22T21:25:02.924" v="580" actId="20577"/>
        <pc:sldMkLst>
          <pc:docMk/>
          <pc:sldMk cId="1401641965" sldId="261"/>
        </pc:sldMkLst>
        <pc:spChg chg="mod">
          <ac:chgData name="Hugo Bastos De Paula" userId="ea3b8808-58fe-4fde-bf79-dea1702d2ab3" providerId="ADAL" clId="{1836F0A3-0BE6-4829-9B9A-F820422D639E}" dt="2020-05-22T21:25:02.924" v="580" actId="20577"/>
          <ac:spMkLst>
            <pc:docMk/>
            <pc:sldMk cId="1401641965" sldId="261"/>
            <ac:spMk id="2" creationId="{1FA15263-5E5A-45FB-A3C7-C0948ED76194}"/>
          </ac:spMkLst>
        </pc:spChg>
      </pc:sldChg>
      <pc:sldChg chg="addSp delSp modSp add mod setBg setClrOvrMap">
        <pc:chgData name="Hugo Bastos De Paula" userId="ea3b8808-58fe-4fde-bf79-dea1702d2ab3" providerId="ADAL" clId="{1836F0A3-0BE6-4829-9B9A-F820422D639E}" dt="2020-05-22T21:45:27.399" v="686" actId="13238"/>
        <pc:sldMkLst>
          <pc:docMk/>
          <pc:sldMk cId="701558513" sldId="262"/>
        </pc:sldMkLst>
        <pc:spChg chg="mo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2" creationId="{ADD43273-49EC-4D25-A07F-1E33C8475675}"/>
          </ac:spMkLst>
        </pc:spChg>
        <pc:spChg chg="add del">
          <ac:chgData name="Hugo Bastos De Paula" userId="ea3b8808-58fe-4fde-bf79-dea1702d2ab3" providerId="ADAL" clId="{1836F0A3-0BE6-4829-9B9A-F820422D639E}" dt="2020-05-22T21:43:29.983" v="608"/>
          <ac:spMkLst>
            <pc:docMk/>
            <pc:sldMk cId="701558513" sldId="262"/>
            <ac:spMk id="3" creationId="{F40DB301-859A-4502-A16F-4BB1FFB0192F}"/>
          </ac:spMkLst>
        </pc:spChg>
        <pc:spChg chg="add del">
          <ac:chgData name="Hugo Bastos De Paula" userId="ea3b8808-58fe-4fde-bf79-dea1702d2ab3" providerId="ADAL" clId="{1836F0A3-0BE6-4829-9B9A-F820422D639E}" dt="2020-05-22T21:43:22.376" v="607"/>
          <ac:spMkLst>
            <pc:docMk/>
            <pc:sldMk cId="701558513" sldId="262"/>
            <ac:spMk id="5" creationId="{7CD9E18C-81BB-40BE-9CCB-F7D0815C7064}"/>
          </ac:spMkLst>
        </pc:spChg>
        <pc:spChg chg="add del">
          <ac:chgData name="Hugo Bastos De Paula" userId="ea3b8808-58fe-4fde-bf79-dea1702d2ab3" providerId="ADAL" clId="{1836F0A3-0BE6-4829-9B9A-F820422D639E}" dt="2020-05-22T21:43:37.468" v="609" actId="478"/>
          <ac:spMkLst>
            <pc:docMk/>
            <pc:sldMk cId="701558513" sldId="262"/>
            <ac:spMk id="7" creationId="{103AF831-146A-4EB7-A3E5-B0D6EDA305F7}"/>
          </ac:spMkLst>
        </pc:spChg>
        <pc:spChg chg="add del mod">
          <ac:chgData name="Hugo Bastos De Paula" userId="ea3b8808-58fe-4fde-bf79-dea1702d2ab3" providerId="ADAL" clId="{1836F0A3-0BE6-4829-9B9A-F820422D639E}" dt="2020-05-22T21:44:06.060" v="660" actId="478"/>
          <ac:spMkLst>
            <pc:docMk/>
            <pc:sldMk cId="701558513" sldId="262"/>
            <ac:spMk id="8" creationId="{5610464C-9070-415B-B3BE-EF5ADC74CFFC}"/>
          </ac:spMkLst>
        </pc:spChg>
        <pc:spChg chg="ad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11" creationId="{0DE6A193-4755-479A-BC6F-A7EBCA73BE1A}"/>
          </ac:spMkLst>
        </pc:spChg>
        <pc:spChg chg="ad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13" creationId="{5A55B759-31A7-423C-9BC2-A8BC09FE98B9}"/>
          </ac:spMkLst>
        </pc:spChg>
        <pc:spChg chg="ad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15" creationId="{F78796AF-79A0-47AC-BEFD-BFFC00F968C4}"/>
          </ac:spMkLst>
        </pc:spChg>
        <pc:graphicFrameChg chg="add del mod">
          <ac:chgData name="Hugo Bastos De Paula" userId="ea3b8808-58fe-4fde-bf79-dea1702d2ab3" providerId="ADAL" clId="{1836F0A3-0BE6-4829-9B9A-F820422D639E}" dt="2020-05-22T21:43:22.376" v="607"/>
          <ac:graphicFrameMkLst>
            <pc:docMk/>
            <pc:sldMk cId="701558513" sldId="262"/>
            <ac:graphicFrameMk id="4" creationId="{82A2BE02-F445-4BE4-A699-BC3729D5D7D4}"/>
          </ac:graphicFrameMkLst>
        </pc:graphicFrameChg>
        <pc:graphicFrameChg chg="add mod modGraphic">
          <ac:chgData name="Hugo Bastos De Paula" userId="ea3b8808-58fe-4fde-bf79-dea1702d2ab3" providerId="ADAL" clId="{1836F0A3-0BE6-4829-9B9A-F820422D639E}" dt="2020-05-22T21:45:27.399" v="686" actId="13238"/>
          <ac:graphicFrameMkLst>
            <pc:docMk/>
            <pc:sldMk cId="701558513" sldId="262"/>
            <ac:graphicFrameMk id="6" creationId="{FDDBE4D5-A7DE-45CA-A101-AFE1B75B1389}"/>
          </ac:graphicFrameMkLst>
        </pc:graphicFrameChg>
      </pc:sld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1:00:37.650" v="1083" actId="2696"/>
      <pc:docMkLst>
        <pc:docMk/>
      </pc:docMkLst>
      <pc:sldChg chg="modSp">
        <pc:chgData name="Hugo Paula" userId="ea3b8808-58fe-4fde-bf79-dea1702d2ab3" providerId="ADAL" clId="{76146E61-8DBC-4233-8216-62341FC25837}" dt="2020-05-08T16:24:32.344" v="748" actId="1440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13:05:24.840" v="7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Bastos De Paula" userId="ea3b8808-58fe-4fde-bf79-dea1702d2ab3" providerId="ADAL" clId="{7B711462-9C6A-4F27-A1BE-85E1CD03B716}"/>
    <pc:docChg chg="custSel modSld">
      <pc:chgData name="Hugo Bastos De Paula" userId="ea3b8808-58fe-4fde-bf79-dea1702d2ab3" providerId="ADAL" clId="{7B711462-9C6A-4F27-A1BE-85E1CD03B716}" dt="2020-05-21T03:31:57.410" v="15" actId="20577"/>
      <pc:docMkLst>
        <pc:docMk/>
      </pc:docMkLst>
      <pc:sldChg chg="modSp">
        <pc:chgData name="Hugo Bastos De Paula" userId="ea3b8808-58fe-4fde-bf79-dea1702d2ab3" providerId="ADAL" clId="{7B711462-9C6A-4F27-A1BE-85E1CD03B716}" dt="2020-05-21T03:31:57.410" v="15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7B711462-9C6A-4F27-A1BE-85E1CD03B716}" dt="2020-05-21T03:31:57.410" v="15" actId="20577"/>
          <ac:spMkLst>
            <pc:docMk/>
            <pc:sldMk cId="1300950052" sldId="256"/>
            <ac:spMk id="2" creationId="{3143D889-4F7D-41FD-93D4-9F5B7C0110F0}"/>
          </ac:spMkLst>
        </pc:spChg>
      </pc:sld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 Paula" userId="ea3b8808-58fe-4fde-bf79-dea1702d2ab3" providerId="ADAL" clId="{7AD1C2C3-AD32-454D-8E09-E663225CF37E}"/>
    <pc:docChg chg="undo custSel mod addSld delSld modSld">
      <pc:chgData name="Hugo Paula" userId="ea3b8808-58fe-4fde-bf79-dea1702d2ab3" providerId="ADAL" clId="{7AD1C2C3-AD32-454D-8E09-E663225CF37E}" dt="2020-05-15T19:04:59.470" v="176" actId="115"/>
      <pc:docMkLst>
        <pc:docMk/>
      </pc:docMkLst>
      <pc:sldChg chg="del">
        <pc:chgData name="Hugo Paula" userId="ea3b8808-58fe-4fde-bf79-dea1702d2ab3" providerId="ADAL" clId="{7AD1C2C3-AD32-454D-8E09-E663225CF37E}" dt="2020-05-15T18:46:04.739" v="0" actId="2696"/>
        <pc:sldMkLst>
          <pc:docMk/>
          <pc:sldMk cId="1651709553" sldId="257"/>
        </pc:sldMkLst>
      </pc:sldChg>
      <pc:sldChg chg="addSp delSp modSp add mod setBg">
        <pc:chgData name="Hugo Paula" userId="ea3b8808-58fe-4fde-bf79-dea1702d2ab3" providerId="ADAL" clId="{7AD1C2C3-AD32-454D-8E09-E663225CF37E}" dt="2020-05-15T19:04:59.470" v="176" actId="115"/>
        <pc:sldMkLst>
          <pc:docMk/>
          <pc:sldMk cId="3272187284" sldId="257"/>
        </pc:sldMkLst>
        <pc:spChg chg="mod">
          <ac:chgData name="Hugo Paula" userId="ea3b8808-58fe-4fde-bf79-dea1702d2ab3" providerId="ADAL" clId="{7AD1C2C3-AD32-454D-8E09-E663225CF37E}" dt="2020-05-15T18:47:51.200" v="72" actId="26606"/>
          <ac:spMkLst>
            <pc:docMk/>
            <pc:sldMk cId="3272187284" sldId="257"/>
            <ac:spMk id="2" creationId="{D8261509-837A-4984-9791-1899AE0FD647}"/>
          </ac:spMkLst>
        </pc:spChg>
        <pc:spChg chg="mod ord">
          <ac:chgData name="Hugo Paula" userId="ea3b8808-58fe-4fde-bf79-dea1702d2ab3" providerId="ADAL" clId="{7AD1C2C3-AD32-454D-8E09-E663225CF37E}" dt="2020-05-15T19:04:59.470" v="176" actId="115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0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2" creationId="{9573BE85-6043-4C3A-A7DD-483A0A5FB740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4" creationId="{46F7435D-E3DB-47B1-BA61-B00ACC83A9DE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5" creationId="{F263A0B5-F8C4-4116-809F-78A768EA79A6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7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8" creationId="{9573BE85-6043-4C3A-A7DD-483A0A5FB740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3" creationId="{8E20FA99-AAAC-4AF3-9FAE-707420324F1C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5" creationId="{9573BE85-6043-4C3A-A7DD-483A0A5FB740}"/>
          </ac:spMkLst>
        </pc:spChg>
        <pc:picChg chg="add del mod">
          <ac:chgData name="Hugo Paula" userId="ea3b8808-58fe-4fde-bf79-dea1702d2ab3" providerId="ADAL" clId="{7AD1C2C3-AD32-454D-8E09-E663225CF37E}" dt="2020-05-15T18:51:20.496" v="145" actId="478"/>
          <ac:picMkLst>
            <pc:docMk/>
            <pc:sldMk cId="3272187284" sldId="257"/>
            <ac:picMk id="5" creationId="{7076B158-3DCF-4FB1-AA4A-BDA3E6229760}"/>
          </ac:picMkLst>
        </pc:picChg>
        <pc:picChg chg="add mod">
          <ac:chgData name="Hugo Paula" userId="ea3b8808-58fe-4fde-bf79-dea1702d2ab3" providerId="ADAL" clId="{7AD1C2C3-AD32-454D-8E09-E663225CF37E}" dt="2020-05-15T18:51:31.552" v="150" actId="26606"/>
          <ac:picMkLst>
            <pc:docMk/>
            <pc:sldMk cId="3272187284" sldId="257"/>
            <ac:picMk id="7" creationId="{8E97C985-4BAA-4F1B-AF57-B44DDF0B6E1E}"/>
          </ac:picMkLst>
        </pc:picChg>
      </pc:sldChg>
      <pc:sldChg chg="del">
        <pc:chgData name="Hugo Paula" userId="ea3b8808-58fe-4fde-bf79-dea1702d2ab3" providerId="ADAL" clId="{7AD1C2C3-AD32-454D-8E09-E663225CF37E}" dt="2020-05-15T18:46:04.741" v="1" actId="2696"/>
        <pc:sldMkLst>
          <pc:docMk/>
          <pc:sldMk cId="305091697" sldId="258"/>
        </pc:sldMkLst>
      </pc:sldChg>
      <pc:sldChg chg="del">
        <pc:chgData name="Hugo Paula" userId="ea3b8808-58fe-4fde-bf79-dea1702d2ab3" providerId="ADAL" clId="{7AD1C2C3-AD32-454D-8E09-E663225CF37E}" dt="2020-05-15T18:46:04.742" v="2" actId="2696"/>
        <pc:sldMkLst>
          <pc:docMk/>
          <pc:sldMk cId="1889711616" sldId="259"/>
        </pc:sldMkLst>
      </pc:sldChg>
      <pc:sldChg chg="del">
        <pc:chgData name="Hugo Paula" userId="ea3b8808-58fe-4fde-bf79-dea1702d2ab3" providerId="ADAL" clId="{7AD1C2C3-AD32-454D-8E09-E663225CF37E}" dt="2020-05-15T18:46:04.743" v="3" actId="2696"/>
        <pc:sldMkLst>
          <pc:docMk/>
          <pc:sldMk cId="2688481900" sldId="260"/>
        </pc:sldMkLst>
      </pc:sldChg>
      <pc:sldChg chg="del">
        <pc:chgData name="Hugo Paula" userId="ea3b8808-58fe-4fde-bf79-dea1702d2ab3" providerId="ADAL" clId="{7AD1C2C3-AD32-454D-8E09-E663225CF37E}" dt="2020-05-15T18:46:04.746" v="4" actId="2696"/>
        <pc:sldMkLst>
          <pc:docMk/>
          <pc:sldMk cId="674789163" sldId="261"/>
        </pc:sldMkLst>
      </pc:sldChg>
      <pc:sldChg chg="del">
        <pc:chgData name="Hugo Paula" userId="ea3b8808-58fe-4fde-bf79-dea1702d2ab3" providerId="ADAL" clId="{7AD1C2C3-AD32-454D-8E09-E663225CF37E}" dt="2020-05-15T18:46:04.748" v="5" actId="2696"/>
        <pc:sldMkLst>
          <pc:docMk/>
          <pc:sldMk cId="1844488416" sldId="262"/>
        </pc:sldMkLst>
      </pc:sldChg>
      <pc:sldChg chg="del">
        <pc:chgData name="Hugo Paula" userId="ea3b8808-58fe-4fde-bf79-dea1702d2ab3" providerId="ADAL" clId="{7AD1C2C3-AD32-454D-8E09-E663225CF37E}" dt="2020-05-15T18:46:04.750" v="6" actId="2696"/>
        <pc:sldMkLst>
          <pc:docMk/>
          <pc:sldMk cId="1295353090" sldId="263"/>
        </pc:sldMkLst>
      </pc:sldChg>
      <pc:sldChg chg="del">
        <pc:chgData name="Hugo Paula" userId="ea3b8808-58fe-4fde-bf79-dea1702d2ab3" providerId="ADAL" clId="{7AD1C2C3-AD32-454D-8E09-E663225CF37E}" dt="2020-05-15T18:46:04.751" v="7" actId="2696"/>
        <pc:sldMkLst>
          <pc:docMk/>
          <pc:sldMk cId="3033660984" sldId="264"/>
        </pc:sldMkLst>
      </pc:sldChg>
      <pc:sldChg chg="del">
        <pc:chgData name="Hugo Paula" userId="ea3b8808-58fe-4fde-bf79-dea1702d2ab3" providerId="ADAL" clId="{7AD1C2C3-AD32-454D-8E09-E663225CF37E}" dt="2020-05-15T18:46:04.752" v="8" actId="2696"/>
        <pc:sldMkLst>
          <pc:docMk/>
          <pc:sldMk cId="2125204866" sldId="265"/>
        </pc:sldMkLst>
      </pc:sldChg>
      <pc:sldChg chg="del">
        <pc:chgData name="Hugo Paula" userId="ea3b8808-58fe-4fde-bf79-dea1702d2ab3" providerId="ADAL" clId="{7AD1C2C3-AD32-454D-8E09-E663225CF37E}" dt="2020-05-15T18:46:04.753" v="9" actId="2696"/>
        <pc:sldMkLst>
          <pc:docMk/>
          <pc:sldMk cId="1383510725" sldId="266"/>
        </pc:sldMkLst>
      </pc:sldChg>
      <pc:sldChg chg="del">
        <pc:chgData name="Hugo Paula" userId="ea3b8808-58fe-4fde-bf79-dea1702d2ab3" providerId="ADAL" clId="{7AD1C2C3-AD32-454D-8E09-E663225CF37E}" dt="2020-05-15T18:46:04.754" v="10" actId="2696"/>
        <pc:sldMkLst>
          <pc:docMk/>
          <pc:sldMk cId="2896419768" sldId="267"/>
        </pc:sldMkLst>
      </pc:sldChg>
      <pc:sldChg chg="del">
        <pc:chgData name="Hugo Paula" userId="ea3b8808-58fe-4fde-bf79-dea1702d2ab3" providerId="ADAL" clId="{7AD1C2C3-AD32-454D-8E09-E663225CF37E}" dt="2020-05-15T18:46:04.754" v="11" actId="2696"/>
        <pc:sldMkLst>
          <pc:docMk/>
          <pc:sldMk cId="3838270506" sldId="268"/>
        </pc:sldMkLst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:pic="http://schemas.openxmlformats.org/drawingml/2006/picture" xmlns:a14="http://schemas.microsoft.com/office/drawing/2010/main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.dev/packages/geoloc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corelocation/kcllocationaccuracybestfornavig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 err="1"/>
              <a:t>Geolocation</a:t>
            </a:r>
            <a:r>
              <a:rPr lang="pt-BR" sz="4800" dirty="0"/>
              <a:t> em </a:t>
            </a:r>
            <a:r>
              <a:rPr lang="pt-BR" sz="4800" dirty="0" err="1"/>
              <a:t>Flutter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:pic="http://schemas.openxmlformats.org/drawingml/2006/picture" xmlns:a14="http://schemas.microsoft.com/office/drawing/2010/main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1509-837A-4984-9791-1899AE0F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</p:spPr>
        <p:txBody>
          <a:bodyPr>
            <a:normAutofit/>
          </a:bodyPr>
          <a:lstStyle/>
          <a:p>
            <a:r>
              <a:rPr lang="pt-BR"/>
              <a:t>Acessar geolocalização no 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CF03-050D-45AE-826E-AD1649BF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48" y="1825624"/>
            <a:ext cx="10954305" cy="4734973"/>
          </a:xfrm>
        </p:spPr>
        <p:txBody>
          <a:bodyPr>
            <a:normAutofit/>
          </a:bodyPr>
          <a:lstStyle/>
          <a:p>
            <a:r>
              <a:rPr lang="pt-BR" sz="2000" dirty="0"/>
              <a:t>Pacote </a:t>
            </a:r>
            <a:r>
              <a:rPr lang="pt-BR" sz="2000" dirty="0" err="1"/>
              <a:t>Geolocator</a:t>
            </a:r>
            <a:br>
              <a:rPr lang="pt-BR" sz="2000" dirty="0"/>
            </a:br>
            <a:r>
              <a:rPr lang="pt-BR" sz="2000" dirty="0">
                <a:hlinkClick r:id="rId2"/>
              </a:rPr>
              <a:t>https://pub.dev/packages/geolocator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Necessário </a:t>
            </a:r>
            <a:r>
              <a:rPr lang="pt-BR" sz="2000" dirty="0" err="1"/>
              <a:t>AndroidX</a:t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7CBE1-67B3-476E-B460-71BF3E6D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71" y="1825624"/>
            <a:ext cx="278130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84B25FB-0BB9-41D8-88D4-3B2C7A1B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47" y="6227222"/>
            <a:ext cx="8324850" cy="3333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AA4DB0C-0679-43BA-B0E3-EEEBF9CE1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071" y="4194734"/>
            <a:ext cx="3467100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BA5C3-7CA9-4759-AEE9-45834FD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permissões no 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8D2600-66CE-47E8-BE41-3F6EBBCE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7" y="1825625"/>
            <a:ext cx="7167693" cy="4028420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</a:rPr>
              <a:t>NSLocationWhenInUseUsageDescription</a:t>
            </a: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&gt;This app needs access to location when open.&lt;/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</a:rPr>
              <a:t>NSLocationAlwaysUsageDescription</a:t>
            </a: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&gt;This app needs access to location when in the background.&lt;/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latin typeface="Consolas" panose="020B0609020204030204" pitchFamily="49" charset="0"/>
              </a:rPr>
              <a:t>NSLocationAlwaysAndWhenInUseUsageDescription</a:t>
            </a:r>
            <a:r>
              <a:rPr lang="en-US" sz="1800" dirty="0"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&gt;This app needs access to location when open and in the background.&lt;/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  <a:endParaRPr lang="pt-BR" sz="1800" dirty="0">
              <a:latin typeface="Consolas" panose="020B0609020204030204" pitchFamily="49" charset="0"/>
            </a:endParaRP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50105E04-A121-447B-9D56-C05EEA95D0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52443" y="1524851"/>
            <a:ext cx="3057525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7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D4C1F-6601-417E-93AC-96263F0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permissões no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4DFFC-D275-4E4B-BEAA-E12882D6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7" y="1825625"/>
            <a:ext cx="10811153" cy="792884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uses-</a:t>
            </a:r>
            <a:r>
              <a:rPr lang="pt-B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permission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android:</a:t>
            </a:r>
            <a:r>
              <a:rPr lang="pt-BR" sz="1800" dirty="0" err="1">
                <a:solidFill>
                  <a:srgbClr val="00CC99"/>
                </a:solidFill>
                <a:latin typeface="Consolas" panose="020B0609020204030204" pitchFamily="49" charset="0"/>
              </a:rPr>
              <a:t>name</a:t>
            </a:r>
            <a:r>
              <a:rPr lang="pt-BR" sz="1800" dirty="0">
                <a:latin typeface="Consolas" panose="020B0609020204030204" pitchFamily="49" charset="0"/>
              </a:rPr>
              <a:t>="</a:t>
            </a: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android.permission.ACCESS_FINE_LOCATION</a:t>
            </a:r>
            <a:r>
              <a:rPr lang="pt-BR" sz="18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uses-</a:t>
            </a:r>
            <a:r>
              <a:rPr lang="pt-BR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permission</a:t>
            </a:r>
            <a:r>
              <a:rPr lang="pt-BR" sz="1800" dirty="0"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android:</a:t>
            </a:r>
            <a:r>
              <a:rPr lang="pt-BR" sz="1800" dirty="0" err="1">
                <a:solidFill>
                  <a:srgbClr val="00CC99"/>
                </a:solidFill>
                <a:latin typeface="Consolas" panose="020B0609020204030204" pitchFamily="49" charset="0"/>
              </a:rPr>
              <a:t>name</a:t>
            </a:r>
            <a:r>
              <a:rPr lang="pt-BR" sz="1800" dirty="0">
                <a:latin typeface="Consolas" panose="020B0609020204030204" pitchFamily="49" charset="0"/>
              </a:rPr>
              <a:t>="</a:t>
            </a: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android.permission.ACCESS_COARSE_LOCATION</a:t>
            </a:r>
            <a:r>
              <a:rPr lang="pt-BR" sz="18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540BFE-4482-43A9-82DC-B95306508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2813" y="3695008"/>
            <a:ext cx="321945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32F7823-53F7-4769-A3F7-687922373CD7}"/>
              </a:ext>
            </a:extLst>
          </p:cNvPr>
          <p:cNvSpPr/>
          <p:nvPr/>
        </p:nvSpPr>
        <p:spPr>
          <a:xfrm>
            <a:off x="756160" y="455440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Adicionar uma das duas linhas</a:t>
            </a:r>
          </a:p>
        </p:txBody>
      </p:sp>
    </p:spTree>
    <p:extLst>
      <p:ext uri="{BB962C8B-B14F-4D97-AF65-F5344CB8AC3E}">
        <p14:creationId xmlns:p14="http://schemas.microsoft.com/office/powerpoint/2010/main" val="398582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44A8D4-A202-483A-8323-445CE6BF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pt-BR" sz="4000"/>
              <a:t>Pegando a localização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8919D9-90D6-426D-A0B9-0823B111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pt-BR" sz="2000"/>
              <a:t>Criar uma instância do Geolocator.</a:t>
            </a:r>
          </a:p>
          <a:p>
            <a:r>
              <a:rPr lang="pt-BR" sz="2000"/>
              <a:t>Chamar getCurrentPosition.</a:t>
            </a:r>
          </a:p>
          <a:p>
            <a:r>
              <a:rPr lang="pt-BR" sz="2000"/>
              <a:t>Irá solicitar permissão do usuário.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4D4921-BB80-4577-96A2-B3E8A159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23" y="562356"/>
            <a:ext cx="2734885" cy="573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D6FEB36-5F4C-4501-BCD1-FBC358118D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" t="825" r="1726" b="1581"/>
          <a:stretch/>
        </p:blipFill>
        <p:spPr>
          <a:xfrm>
            <a:off x="9345937" y="562356"/>
            <a:ext cx="2690712" cy="573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23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D43273-49EC-4D25-A07F-1E33C847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Precisão: opções por plataforma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FDDBE4D5-A7DE-45CA-A101-AFE1B75B1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116237"/>
              </p:ext>
            </p:extLst>
          </p:nvPr>
        </p:nvGraphicFramePr>
        <p:xfrm>
          <a:off x="5848350" y="1604029"/>
          <a:ext cx="5890684" cy="3803112"/>
        </p:xfrm>
        <a:graphic>
          <a:graphicData uri="http://schemas.openxmlformats.org/drawingml/2006/table">
            <a:tbl>
              <a:tblPr firstRow="1">
                <a:tableStyleId>{5202B0CA-FC54-4496-8BCA-5EF66A818D29}</a:tableStyleId>
              </a:tblPr>
              <a:tblGrid>
                <a:gridCol w="2623823">
                  <a:extLst>
                    <a:ext uri="{9D8B030D-6E8A-4147-A177-3AD203B41FA5}">
                      <a16:colId xmlns:a16="http://schemas.microsoft.com/office/drawing/2014/main" val="2343136749"/>
                    </a:ext>
                  </a:extLst>
                </a:gridCol>
                <a:gridCol w="1375067">
                  <a:extLst>
                    <a:ext uri="{9D8B030D-6E8A-4147-A177-3AD203B41FA5}">
                      <a16:colId xmlns:a16="http://schemas.microsoft.com/office/drawing/2014/main" val="1485371607"/>
                    </a:ext>
                  </a:extLst>
                </a:gridCol>
                <a:gridCol w="1891794">
                  <a:extLst>
                    <a:ext uri="{9D8B030D-6E8A-4147-A177-3AD203B41FA5}">
                      <a16:colId xmlns:a16="http://schemas.microsoft.com/office/drawing/2014/main" val="3916897141"/>
                    </a:ext>
                  </a:extLst>
                </a:gridCol>
              </a:tblGrid>
              <a:tr h="454720">
                <a:tc>
                  <a:txBody>
                    <a:bodyPr/>
                    <a:lstStyle/>
                    <a:p>
                      <a:endParaRPr lang="pt-BR" sz="2000"/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Android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iOS</a:t>
                      </a:r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3708011934"/>
                  </a:ext>
                </a:extLst>
              </a:tr>
              <a:tr h="454720">
                <a:tc>
                  <a:txBody>
                    <a:bodyPr/>
                    <a:lstStyle/>
                    <a:p>
                      <a:r>
                        <a:rPr lang="pt-BR" sz="2000"/>
                        <a:t>lowest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500m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3000m</a:t>
                      </a:r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3591036508"/>
                  </a:ext>
                </a:extLst>
              </a:tr>
              <a:tr h="454720">
                <a:tc>
                  <a:txBody>
                    <a:bodyPr/>
                    <a:lstStyle/>
                    <a:p>
                      <a:r>
                        <a:rPr lang="pt-BR" sz="2000"/>
                        <a:t>low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500m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1000m</a:t>
                      </a:r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2342294590"/>
                  </a:ext>
                </a:extLst>
              </a:tr>
              <a:tr h="764756">
                <a:tc>
                  <a:txBody>
                    <a:bodyPr/>
                    <a:lstStyle/>
                    <a:p>
                      <a:r>
                        <a:rPr lang="pt-BR" sz="2000"/>
                        <a:t>medium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100 - 500m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100m</a:t>
                      </a:r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927619118"/>
                  </a:ext>
                </a:extLst>
              </a:tr>
              <a:tr h="454720">
                <a:tc>
                  <a:txBody>
                    <a:bodyPr/>
                    <a:lstStyle/>
                    <a:p>
                      <a:r>
                        <a:rPr lang="pt-BR" sz="2000"/>
                        <a:t>high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0 - 100m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10m</a:t>
                      </a:r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599892611"/>
                  </a:ext>
                </a:extLst>
              </a:tr>
              <a:tr h="454720">
                <a:tc>
                  <a:txBody>
                    <a:bodyPr/>
                    <a:lstStyle/>
                    <a:p>
                      <a:r>
                        <a:rPr lang="pt-BR" sz="2000"/>
                        <a:t>best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0 - 100m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~0m</a:t>
                      </a:r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411734206"/>
                  </a:ext>
                </a:extLst>
              </a:tr>
              <a:tr h="764756">
                <a:tc>
                  <a:txBody>
                    <a:bodyPr/>
                    <a:lstStyle/>
                    <a:p>
                      <a:r>
                        <a:rPr lang="pt-BR" sz="2000" dirty="0" err="1"/>
                        <a:t>bestForNavigation</a:t>
                      </a:r>
                      <a:endParaRPr lang="pt-BR" sz="2000" dirty="0"/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0 - 100m</a:t>
                      </a:r>
                    </a:p>
                  </a:txBody>
                  <a:tcPr marL="103345" marR="103345" marT="51673" marB="51673" anchor="ctr"/>
                </a:tc>
                <a:tc>
                  <a:txBody>
                    <a:bodyPr/>
                    <a:lstStyle/>
                    <a:p>
                      <a:r>
                        <a:rPr lang="pt-BR" sz="2000" dirty="0" err="1">
                          <a:hlinkClick r:id="rId2"/>
                        </a:rPr>
                        <a:t>Optimized</a:t>
                      </a:r>
                      <a:r>
                        <a:rPr lang="pt-BR" sz="2000" dirty="0">
                          <a:hlinkClick r:id="rId2"/>
                        </a:rPr>
                        <a:t> for </a:t>
                      </a:r>
                      <a:r>
                        <a:rPr lang="pt-BR" sz="2000" dirty="0" err="1">
                          <a:hlinkClick r:id="rId2"/>
                        </a:rPr>
                        <a:t>navigation</a:t>
                      </a:r>
                      <a:endParaRPr lang="pt-BR" sz="2000" dirty="0"/>
                    </a:p>
                  </a:txBody>
                  <a:tcPr marL="103345" marR="103345" marT="51673" marB="51673" anchor="ctr"/>
                </a:tc>
                <a:extLst>
                  <a:ext uri="{0D108BD9-81ED-4DB2-BD59-A6C34878D82A}">
                    <a16:rowId xmlns:a16="http://schemas.microsoft.com/office/drawing/2014/main" val="47706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55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15263-5E5A-45FB-A3C7-C0948ED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em endereço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11A11-853F-4EBE-9E75-41479165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6419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D7678-9783-45FD-A3E2-65B7B24BAC87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38f2b32d-7f25-4bce-a7b0-3c40249b1ca1"/>
    <ds:schemaRef ds:uri="8089eaf1-d908-4676-8dd8-b5c1a8d5aa6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Consolas</vt:lpstr>
      <vt:lpstr>Times New Roman</vt:lpstr>
      <vt:lpstr>Tema do Office</vt:lpstr>
      <vt:lpstr>Laboratório de Desenvolvimento de Aplicações Móveis e Distribuídas Geolocation em Flutter</vt:lpstr>
      <vt:lpstr>Acessar geolocalização no Flutter</vt:lpstr>
      <vt:lpstr>Adicionar permissões no iOS</vt:lpstr>
      <vt:lpstr>Adicionar permissões no Android</vt:lpstr>
      <vt:lpstr>Pegando a localização</vt:lpstr>
      <vt:lpstr>Precisão: opções por plataforma</vt:lpstr>
      <vt:lpstr>Convertendo em endereço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Geolocation em Flutter</dc:title>
  <dc:creator>Hugo de Paula</dc:creator>
  <cp:lastModifiedBy>Hugo de Paula</cp:lastModifiedBy>
  <cp:revision>1</cp:revision>
  <dcterms:created xsi:type="dcterms:W3CDTF">2020-05-22T21:44:41Z</dcterms:created>
  <dcterms:modified xsi:type="dcterms:W3CDTF">2020-05-22T21:45:33Z</dcterms:modified>
</cp:coreProperties>
</file>