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c762e63e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c762e63e6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762e63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5c762e63e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c762e63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5c762e63e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c762e63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c762e63e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c762e63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5c762e63e6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762e63e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5c762e63e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762e63e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c762e63e6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36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Redis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US" sz="1700">
                <a:solidFill>
                  <a:srgbClr val="FFD93D"/>
                </a:solidFill>
                <a:latin typeface="Arial"/>
                <a:ea typeface="Arial"/>
                <a:cs typeface="Arial"/>
                <a:sym typeface="Arial"/>
              </a:rPr>
              <a:t>Remote Dictionary Server</a:t>
            </a:r>
            <a:endParaRPr b="1" sz="1700">
              <a:solidFill>
                <a:srgbClr val="FFD9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Banco de Dados NoSQL em Memória</a:t>
            </a:r>
            <a:endParaRPr b="1" sz="1700">
              <a:solidFill>
                <a:srgbClr val="FFD9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None/>
            </a:pPr>
            <a:r>
              <a:rPr lang="en-US">
                <a:solidFill>
                  <a:srgbClr val="009900"/>
                </a:solidFill>
              </a:rPr>
              <a:t>Lab. DADM</a:t>
            </a:r>
            <a:endParaRPr>
              <a:solidFill>
                <a:srgbClr val="00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3200"/>
              <a:buNone/>
            </a:pPr>
            <a:r>
              <a:rPr lang="en-US">
                <a:solidFill>
                  <a:srgbClr val="009900"/>
                </a:solidFill>
              </a:rPr>
              <a:t>Hugo de Paula, Cleiton Tavares e Cristiano Neto</a:t>
            </a:r>
            <a:endParaRPr>
              <a:solidFill>
                <a:srgbClr val="00990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0"/>
            <a:ext cx="1828801" cy="249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Estratégias de Persistência</a:t>
            </a:r>
            <a:endParaRPr>
              <a:solidFill>
                <a:srgbClr val="003366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61774"/>
            <a:ext cx="8839200" cy="364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366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Conclusão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🎯 Introdução ao Redis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🏗️ Arquitetura e Características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📊 Estruturas de Dados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⚡ Performance e Vantagens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🔄 Comparação com Outros Bancos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🎪 Casos de Uso Práticos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🔧 Configuração e Deployment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📈 Monitoramento e Otimização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O que é Redis?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Char char="•"/>
            </a:pPr>
            <a:r>
              <a:rPr lang="en-US">
                <a:solidFill>
                  <a:srgbClr val="404040"/>
                </a:solidFill>
                <a:highlight>
                  <a:srgbClr val="FFF2CC"/>
                </a:highlight>
              </a:rPr>
              <a:t>Redis é um banco de dados NoSQL open-source que armazena dados em memória (RAM), funcionando como uma estrutura de dados distribuída.</a:t>
            </a:r>
            <a:endParaRPr>
              <a:solidFill>
                <a:srgbClr val="404040"/>
              </a:solidFill>
              <a:highlight>
                <a:srgbClr val="FFF2CC"/>
              </a:highlight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</a:pPr>
            <a:r>
              <a:rPr b="1" lang="en-US">
                <a:solidFill>
                  <a:srgbClr val="404040"/>
                </a:solidFill>
              </a:rPr>
              <a:t>Re</a:t>
            </a:r>
            <a:r>
              <a:rPr lang="en-US">
                <a:solidFill>
                  <a:srgbClr val="404040"/>
                </a:solidFill>
              </a:rPr>
              <a:t>mote </a:t>
            </a:r>
            <a:r>
              <a:rPr b="1" lang="en-US">
                <a:solidFill>
                  <a:srgbClr val="404040"/>
                </a:solidFill>
              </a:rPr>
              <a:t>Di</a:t>
            </a:r>
            <a:r>
              <a:rPr lang="en-US">
                <a:solidFill>
                  <a:srgbClr val="404040"/>
                </a:solidFill>
              </a:rPr>
              <a:t>ctionary </a:t>
            </a:r>
            <a:r>
              <a:rPr b="1" lang="en-US">
                <a:solidFill>
                  <a:srgbClr val="404040"/>
                </a:solidFill>
              </a:rPr>
              <a:t>S</a:t>
            </a:r>
            <a:r>
              <a:rPr lang="en-US">
                <a:solidFill>
                  <a:srgbClr val="404040"/>
                </a:solidFill>
              </a:rPr>
              <a:t>erver</a:t>
            </a:r>
            <a:endParaRPr>
              <a:solidFill>
                <a:srgbClr val="40404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</a:pPr>
            <a:r>
              <a:rPr lang="en-US">
                <a:solidFill>
                  <a:srgbClr val="404040"/>
                </a:solidFill>
              </a:rPr>
              <a:t>Criado em 2009 por Salvatore Sanfilippo</a:t>
            </a:r>
            <a:endParaRPr>
              <a:solidFill>
                <a:srgbClr val="40404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</a:pPr>
            <a:r>
              <a:rPr lang="en-US">
                <a:solidFill>
                  <a:srgbClr val="404040"/>
                </a:solidFill>
              </a:rPr>
              <a:t>Escrito em linguagem C</a:t>
            </a:r>
            <a:endParaRPr>
              <a:solidFill>
                <a:srgbClr val="40404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–"/>
            </a:pPr>
            <a:r>
              <a:rPr lang="en-US">
                <a:solidFill>
                  <a:srgbClr val="404040"/>
                </a:solidFill>
              </a:rPr>
              <a:t>Licença BSD (open-source)</a:t>
            </a:r>
            <a:endParaRPr>
              <a:solidFill>
                <a:srgbClr val="40404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/>
              <a:t>Características Principais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8062" y="1509375"/>
            <a:ext cx="6087875" cy="49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Arquitetura do Redis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61774"/>
            <a:ext cx="84105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Estruturas de Dados Nativas</a:t>
            </a:r>
            <a:endParaRPr>
              <a:solidFill>
                <a:srgbClr val="003366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588" y="1417638"/>
            <a:ext cx="5096832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75" y="1417649"/>
            <a:ext cx="7838261" cy="504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Performance Excepcional</a:t>
            </a:r>
            <a:endParaRPr>
              <a:solidFill>
                <a:srgbClr val="003366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Comparação com Outros Bancos</a:t>
            </a:r>
            <a:endParaRPr>
              <a:solidFill>
                <a:srgbClr val="003366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" y="2122274"/>
            <a:ext cx="83439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4400"/>
              <a:buFont typeface="Calibri"/>
              <a:buNone/>
            </a:pPr>
            <a:r>
              <a:rPr lang="en-US">
                <a:solidFill>
                  <a:srgbClr val="003366"/>
                </a:solidFill>
              </a:rPr>
              <a:t>Principais Casos de Uso</a:t>
            </a:r>
            <a:endParaRPr>
              <a:solidFill>
                <a:srgbClr val="003366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125" y="0"/>
            <a:ext cx="1106874" cy="150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4549"/>
            <a:ext cx="8839202" cy="302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