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10CDE-3FD8-47E4-980A-E490C1EBC1E8}" v="37" dt="2020-04-24T21:09:0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0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0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0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0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0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0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0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0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0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0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0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0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0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0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0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0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0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0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0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0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0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0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0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0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0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0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:pic="http://schemas.openxmlformats.org/drawingml/2006/picture" xmlns:a14="http://schemas.microsoft.com/office/drawing/2010/main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developer.android.com/studio#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móvel com </a:t>
            </a:r>
            <a:r>
              <a:rPr lang="pt-BR" sz="4800" dirty="0" err="1"/>
              <a:t>Flutter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lc="http://schemas.openxmlformats.org/drawingml/2006/lockedCanvas" xmlns:pic="http://schemas.openxmlformats.org/drawingml/2006/picture" xmlns:a14="http://schemas.microsoft.com/office/drawing/2010/main" xmlns:ma14="http://schemas.microsoft.com/office/mac/drawingml/2011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pic="http://schemas.openxmlformats.org/drawingml/2006/picture" xmlns:ma14="http://schemas.microsoft.com/office/mac/drawingml/2011/main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cid="http://schemas.microsoft.com/office/word/2016/wordml/cid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27192-BF2F-441C-94A8-23985791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Configuração do ambiente</a:t>
            </a:r>
            <a:endParaRPr lang="pt-BR" i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4EE10-804B-4BAA-8038-D9B6873A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Flutter</a:t>
            </a:r>
            <a:r>
              <a:rPr lang="pt-BR" dirty="0">
                <a:solidFill>
                  <a:schemeClr val="accent1"/>
                </a:solidFill>
              </a:rPr>
              <a:t> SDK</a:t>
            </a:r>
          </a:p>
          <a:p>
            <a:pPr lvl="1"/>
            <a:r>
              <a:rPr lang="pt-BR" dirty="0">
                <a:hlinkClick r:id="rId2"/>
              </a:rPr>
              <a:t>https://flutter.dev/docs/get-started/install</a:t>
            </a:r>
            <a:endParaRPr lang="pt-BR" dirty="0"/>
          </a:p>
          <a:p>
            <a:pPr lvl="1"/>
            <a:r>
              <a:rPr lang="pt-BR" dirty="0"/>
              <a:t>Escolha o sistema operacional e baixe o </a:t>
            </a:r>
            <a:r>
              <a:rPr lang="pt-BR" b="1" dirty="0" err="1"/>
              <a:t>Flutter</a:t>
            </a:r>
            <a:r>
              <a:rPr lang="pt-BR" b="1" dirty="0"/>
              <a:t> SDK</a:t>
            </a:r>
          </a:p>
          <a:p>
            <a:pPr marL="0" lvl="0" indent="0">
              <a:buNone/>
            </a:pPr>
            <a:r>
              <a:rPr lang="pt-BR" dirty="0">
                <a:solidFill>
                  <a:schemeClr val="accent1"/>
                </a:solidFill>
              </a:rPr>
              <a:t>Android SDK</a:t>
            </a:r>
            <a:endParaRPr lang="pt-BR" sz="4000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Opção 1: instalar o Android Studio </a:t>
            </a:r>
          </a:p>
          <a:p>
            <a:pPr lvl="2"/>
            <a:r>
              <a:rPr lang="pt-BR" dirty="0"/>
              <a:t>IDE com SDK embutido </a:t>
            </a:r>
            <a:r>
              <a:rPr lang="pt-BR" dirty="0">
                <a:hlinkClick r:id="rId3"/>
              </a:rPr>
              <a:t>https://developer.android.com/studio</a:t>
            </a:r>
            <a:endParaRPr lang="pt-BR" dirty="0"/>
          </a:p>
          <a:p>
            <a:pPr lvl="1"/>
            <a:r>
              <a:rPr lang="pt-BR" dirty="0"/>
              <a:t>Opção 2: instalar o Android SDK</a:t>
            </a:r>
          </a:p>
          <a:p>
            <a:pPr lvl="2"/>
            <a:r>
              <a:rPr lang="pt-BR" sz="2100" dirty="0">
                <a:hlinkClick r:id="rId4"/>
              </a:rPr>
              <a:t>https://developer.android.com/studio#downloads</a:t>
            </a:r>
            <a:endParaRPr lang="pt-BR" sz="2100" dirty="0"/>
          </a:p>
          <a:p>
            <a:pPr marL="0" lvl="0" indent="0">
              <a:buNone/>
            </a:pPr>
            <a:r>
              <a:rPr lang="pt-BR" dirty="0">
                <a:solidFill>
                  <a:schemeClr val="accent1"/>
                </a:solidFill>
              </a:rPr>
              <a:t>Visual Studio </a:t>
            </a:r>
            <a:r>
              <a:rPr lang="pt-BR" dirty="0" err="1">
                <a:solidFill>
                  <a:schemeClr val="accent1"/>
                </a:solidFill>
              </a:rPr>
              <a:t>Code</a:t>
            </a:r>
            <a:endParaRPr lang="pt-BR" sz="4000" b="1" dirty="0">
              <a:solidFill>
                <a:schemeClr val="accent1"/>
              </a:solidFill>
            </a:endParaRPr>
          </a:p>
          <a:p>
            <a:pPr lvl="1"/>
            <a:r>
              <a:rPr lang="pt-BR" dirty="0"/>
              <a:t>Para transmissão de dados de tempo real, como streaming de áudio ou vídeo.</a:t>
            </a:r>
          </a:p>
          <a:p>
            <a:pPr lvl="2"/>
            <a:r>
              <a:rPr lang="pt-BR" sz="21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pt-BR" sz="2100" dirty="0"/>
              <a:t>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4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AECF5-B898-4F19-BB49-867A7E55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de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7393D-937E-4435-A787-CF53A4540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JAVA_HOME="D:\Dev\Android Studio\</a:t>
            </a:r>
            <a:r>
              <a:rPr lang="pt-BR" sz="2400" dirty="0" err="1">
                <a:latin typeface="Lucida Console" panose="020B0609040504020204" pitchFamily="49" charset="0"/>
              </a:rPr>
              <a:t>jre</a:t>
            </a:r>
            <a:r>
              <a:rPr lang="pt-BR" sz="24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JRE_HOME="D:\Dev\Android Studio\</a:t>
            </a:r>
            <a:r>
              <a:rPr lang="pt-BR" sz="2400" dirty="0" err="1">
                <a:latin typeface="Lucida Console" panose="020B0609040504020204" pitchFamily="49" charset="0"/>
              </a:rPr>
              <a:t>jre</a:t>
            </a:r>
            <a:r>
              <a:rPr lang="pt-BR" sz="24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M2_HOME=D:\Dev\apache-maven-3.6.3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ANDROID_HOME=D:\Dev\android-sdk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ANDROID_SDK_ROOT=%ANDROID_HOME%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FLUTTER_HOME=D:\Dev\flutter\bin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set</a:t>
            </a:r>
            <a:r>
              <a:rPr lang="pt-BR" sz="2400" dirty="0">
                <a:latin typeface="Lucida Console" panose="020B0609040504020204" pitchFamily="49" charset="0"/>
              </a:rPr>
              <a:t> PATH=D:\Dev\Android Studio\</a:t>
            </a:r>
            <a:r>
              <a:rPr lang="pt-BR" sz="2400" dirty="0" err="1">
                <a:latin typeface="Lucida Console" panose="020B0609040504020204" pitchFamily="49" charset="0"/>
              </a:rPr>
              <a:t>jre</a:t>
            </a:r>
            <a:r>
              <a:rPr lang="pt-BR" sz="2400" dirty="0">
                <a:latin typeface="Lucida Console" panose="020B0609040504020204" pitchFamily="49" charset="0"/>
              </a:rPr>
              <a:t>\bin;%ANDROID_HOME%\tools; %ANDROID_HOME%\tools\bin;%ANDROID_HOME%\</a:t>
            </a:r>
            <a:r>
              <a:rPr lang="pt-BR" sz="2400" dirty="0" err="1">
                <a:latin typeface="Lucida Console" panose="020B0609040504020204" pitchFamily="49" charset="0"/>
              </a:rPr>
              <a:t>platform-tools;D</a:t>
            </a:r>
            <a:r>
              <a:rPr lang="pt-BR" sz="2400" dirty="0">
                <a:latin typeface="Lucida Console" panose="020B0609040504020204" pitchFamily="49" charset="0"/>
              </a:rPr>
              <a:t>:\</a:t>
            </a:r>
            <a:r>
              <a:rPr lang="pt-BR" sz="2400" dirty="0" err="1">
                <a:latin typeface="Lucida Console" panose="020B0609040504020204" pitchFamily="49" charset="0"/>
              </a:rPr>
              <a:t>Dev</a:t>
            </a:r>
            <a:r>
              <a:rPr lang="pt-BR" sz="2400" dirty="0">
                <a:latin typeface="Lucida Console" panose="020B0609040504020204" pitchFamily="49" charset="0"/>
              </a:rPr>
              <a:t>\apache-maven-3.6.3\</a:t>
            </a:r>
            <a:r>
              <a:rPr lang="pt-BR" sz="2400" dirty="0" err="1">
                <a:latin typeface="Lucida Console" panose="020B0609040504020204" pitchFamily="49" charset="0"/>
              </a:rPr>
              <a:t>bin;D</a:t>
            </a:r>
            <a:r>
              <a:rPr lang="pt-BR" sz="2400" dirty="0">
                <a:latin typeface="Lucida Console" panose="020B0609040504020204" pitchFamily="49" charset="0"/>
              </a:rPr>
              <a:t>:\</a:t>
            </a:r>
            <a:r>
              <a:rPr lang="pt-BR" sz="2400" dirty="0" err="1">
                <a:latin typeface="Lucida Console" panose="020B0609040504020204" pitchFamily="49" charset="0"/>
              </a:rPr>
              <a:t>Dev</a:t>
            </a:r>
            <a:r>
              <a:rPr lang="pt-BR" sz="2400" dirty="0">
                <a:latin typeface="Lucida Console" panose="020B0609040504020204" pitchFamily="49" charset="0"/>
              </a:rPr>
              <a:t>\</a:t>
            </a:r>
            <a:r>
              <a:rPr lang="pt-BR" sz="2400" dirty="0" err="1">
                <a:latin typeface="Lucida Console" panose="020B0609040504020204" pitchFamily="49" charset="0"/>
              </a:rPr>
              <a:t>flutter</a:t>
            </a:r>
            <a:r>
              <a:rPr lang="pt-BR" sz="2400" dirty="0">
                <a:latin typeface="Lucida Console" panose="020B0609040504020204" pitchFamily="49" charset="0"/>
              </a:rPr>
              <a:t>\bin;%PATH%</a:t>
            </a:r>
          </a:p>
        </p:txBody>
      </p:sp>
    </p:spTree>
    <p:extLst>
      <p:ext uri="{BB962C8B-B14F-4D97-AF65-F5344CB8AC3E}">
        <p14:creationId xmlns:p14="http://schemas.microsoft.com/office/powerpoint/2010/main" val="61956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592E-6DB1-4255-A67E-98C53E20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Android SDK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5A9B84-1B5B-4E10-A8C6-D8F6F67D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Pode-se usar o SDK Manager do Android Studio</a:t>
            </a:r>
          </a:p>
          <a:p>
            <a:r>
              <a:rPr lang="pt-BR" dirty="0"/>
              <a:t>Se quiser usar apenas o </a:t>
            </a:r>
            <a:r>
              <a:rPr lang="pt-BR" dirty="0" err="1"/>
              <a:t>android-sdk</a:t>
            </a:r>
            <a:r>
              <a:rPr lang="pt-BR" dirty="0"/>
              <a:t> </a:t>
            </a:r>
            <a:r>
              <a:rPr lang="pt-BR" dirty="0" err="1"/>
              <a:t>commandline</a:t>
            </a:r>
            <a:r>
              <a:rPr lang="pt-BR" dirty="0"/>
              <a:t>-tools: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>
                <a:latin typeface="Lucida Console" panose="020B0609040504020204" pitchFamily="49" charset="0"/>
              </a:rPr>
              <a:t>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"tools"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</a:t>
            </a:r>
            <a:r>
              <a:rPr lang="pt-BR" sz="2400" dirty="0" err="1">
                <a:latin typeface="Lucida Console" panose="020B0609040504020204" pitchFamily="49" charset="0"/>
              </a:rPr>
              <a:t>platform</a:t>
            </a:r>
            <a:r>
              <a:rPr lang="pt-BR" sz="2400" dirty="0">
                <a:latin typeface="Lucida Console" panose="020B0609040504020204" pitchFamily="49" charset="0"/>
              </a:rPr>
              <a:t>-tools"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"platforms;android-29"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"build-tools;30.0.3"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"build-tools;35.0.0"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sdk_root</a:t>
            </a:r>
            <a:r>
              <a:rPr lang="pt-BR" sz="2400" dirty="0">
                <a:latin typeface="Lucida Console" panose="020B0609040504020204" pitchFamily="49" charset="0"/>
              </a:rPr>
              <a:t>=%ANDROID_HOME% "system-images;android-29;google_apis;x86_64"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"patcher;v4"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"</a:t>
            </a:r>
            <a:r>
              <a:rPr lang="pt-BR" sz="2400" dirty="0" err="1">
                <a:latin typeface="Lucida Console" panose="020B0609040504020204" pitchFamily="49" charset="0"/>
              </a:rPr>
              <a:t>emulator</a:t>
            </a:r>
            <a:r>
              <a:rPr lang="pt-BR" sz="2400" dirty="0">
                <a:latin typeface="Lucida Console" panose="020B060904050402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sdkmanager</a:t>
            </a:r>
            <a:r>
              <a:rPr lang="pt-BR" sz="2400" dirty="0">
                <a:latin typeface="Lucida Console" panose="020B0609040504020204" pitchFamily="49" charset="0"/>
              </a:rPr>
              <a:t> --</a:t>
            </a:r>
            <a:r>
              <a:rPr lang="pt-BR" sz="2400" dirty="0" err="1">
                <a:latin typeface="Lucida Console" panose="020B0609040504020204" pitchFamily="49" charset="0"/>
              </a:rPr>
              <a:t>licenses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B62FF-F720-4D43-96D9-F47269C9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</a:t>
            </a:r>
            <a:r>
              <a:rPr lang="pt-BR" dirty="0" err="1"/>
              <a:t>flutter-sdk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BA1F6-B400-4FF7-83C0-E9EF0D3D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config</a:t>
            </a:r>
            <a:r>
              <a:rPr lang="pt-BR" dirty="0">
                <a:latin typeface="Lucida Console" panose="020B0609040504020204" pitchFamily="49" charset="0"/>
              </a:rPr>
              <a:t> --</a:t>
            </a:r>
            <a:r>
              <a:rPr lang="pt-BR" dirty="0" err="1">
                <a:latin typeface="Lucida Console" panose="020B0609040504020204" pitchFamily="49" charset="0"/>
              </a:rPr>
              <a:t>android-sdk</a:t>
            </a:r>
            <a:r>
              <a:rPr lang="pt-BR" dirty="0">
                <a:latin typeface="Lucida Console" panose="020B0609040504020204" pitchFamily="49" charset="0"/>
              </a:rPr>
              <a:t> %ANDROID_HOME%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doctor</a:t>
            </a:r>
            <a:r>
              <a:rPr lang="pt-BR" dirty="0">
                <a:latin typeface="Lucida Console" panose="020B0609040504020204" pitchFamily="49" charset="0"/>
              </a:rPr>
              <a:t> --</a:t>
            </a:r>
            <a:r>
              <a:rPr lang="pt-BR" dirty="0" err="1">
                <a:latin typeface="Lucida Console" panose="020B0609040504020204" pitchFamily="49" charset="0"/>
              </a:rPr>
              <a:t>android-licenses</a:t>
            </a:r>
            <a:endParaRPr lang="pt-B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precache</a:t>
            </a:r>
            <a:endParaRPr lang="pt-BR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flutter</a:t>
            </a:r>
            <a:r>
              <a:rPr lang="pt-BR" dirty="0">
                <a:latin typeface="Lucida Console" panose="020B0609040504020204" pitchFamily="49" charset="0"/>
              </a:rPr>
              <a:t> </a:t>
            </a:r>
            <a:r>
              <a:rPr lang="pt-BR" dirty="0" err="1">
                <a:latin typeface="Lucida Console" panose="020B0609040504020204" pitchFamily="49" charset="0"/>
              </a:rPr>
              <a:t>doctor</a:t>
            </a:r>
            <a:r>
              <a:rPr lang="pt-BR" dirty="0">
                <a:latin typeface="Lucida Console" panose="020B0609040504020204" pitchFamily="49" charset="0"/>
              </a:rPr>
              <a:t> -v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569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6049A-B182-4FCA-8869-57115BDC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 err="1"/>
              <a:t>IDEs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8643D-843B-48B8-90D4-A9FFBE98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Tanto o Visual Studio </a:t>
            </a:r>
            <a:r>
              <a:rPr lang="pt-BR" dirty="0" err="1"/>
              <a:t>Code</a:t>
            </a:r>
            <a:r>
              <a:rPr lang="pt-BR" dirty="0"/>
              <a:t> quando o Android Studio precisam do </a:t>
            </a:r>
            <a:r>
              <a:rPr lang="pt-BR" dirty="0" err="1"/>
              <a:t>Flutter</a:t>
            </a:r>
            <a:r>
              <a:rPr lang="pt-BR" dirty="0"/>
              <a:t> plugin para funcionar.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0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12BFE-D5F4-48A8-B6B4-36334835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emulador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EAF465-48B2-4C85-8F8B-2E118B73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Android Studio, Executar Tools -&gt; AVD Manager</a:t>
            </a:r>
          </a:p>
          <a:p>
            <a:r>
              <a:rPr lang="pt-BR" dirty="0"/>
              <a:t>Na linha de comando: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>
                <a:latin typeface="Lucida Console" panose="020B0609040504020204" pitchFamily="49" charset="0"/>
              </a:rPr>
              <a:t>-s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create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</a:t>
            </a:r>
            <a:r>
              <a:rPr lang="pt-BR" sz="2400" dirty="0">
                <a:latin typeface="Lucida Console" panose="020B0609040504020204" pitchFamily="49" charset="0"/>
              </a:rPr>
              <a:t> -n Pixel_2_API</a:t>
            </a:r>
            <a:r>
              <a:rPr lang="pt-BR" sz="2400">
                <a:latin typeface="Lucida Console" panose="020B0609040504020204" pitchFamily="49" charset="0"/>
              </a:rPr>
              <a:t>_29_Console 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-k "system-images;android-29;google_apis;x86_64" </a:t>
            </a:r>
          </a:p>
          <a:p>
            <a:pPr marL="0" indent="0">
              <a:buNone/>
            </a:pPr>
            <a:r>
              <a:rPr lang="pt-BR" sz="2400" dirty="0">
                <a:latin typeface="Lucida Console" panose="020B0609040504020204" pitchFamily="49" charset="0"/>
              </a:rPr>
              <a:t>          -f -p D:\Dev\Avd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latin typeface="Lucida Console" panose="020B0609040504020204" pitchFamily="49" charset="0"/>
              </a:rPr>
              <a:t>list</a:t>
            </a:r>
            <a:endParaRPr lang="pt-BR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FF0000"/>
                </a:solidFill>
                <a:latin typeface="Lucida Console" panose="020B0609040504020204" pitchFamily="49" charset="0"/>
              </a:rPr>
              <a:t>(opcional)</a:t>
            </a:r>
          </a:p>
          <a:p>
            <a:pPr marL="0" indent="0">
              <a:buNone/>
            </a:pP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avdmanager</a:t>
            </a:r>
            <a:r>
              <a:rPr lang="pt-BR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 </a:t>
            </a:r>
            <a:r>
              <a:rPr lang="pt-BR" sz="2400" dirty="0">
                <a:latin typeface="Lucida Console" panose="020B0609040504020204" pitchFamily="49" charset="0"/>
              </a:rPr>
              <a:t>-s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create</a:t>
            </a:r>
            <a:r>
              <a:rPr lang="pt-BR" sz="2400" dirty="0"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70C0"/>
                </a:solidFill>
                <a:latin typeface="Lucida Console" panose="020B0609040504020204" pitchFamily="49" charset="0"/>
              </a:rPr>
              <a:t>avd</a:t>
            </a:r>
            <a:r>
              <a:rPr lang="pt-BR" sz="2400" dirty="0">
                <a:latin typeface="Lucida Console" panose="020B0609040504020204" pitchFamily="49" charset="0"/>
              </a:rPr>
              <a:t> -n Pixel_2_API_29 -k </a:t>
            </a:r>
            <a:r>
              <a:rPr lang="pt-BR" sz="2400" dirty="0">
                <a:solidFill>
                  <a:srgbClr val="00B050"/>
                </a:solidFill>
                <a:latin typeface="Lucida Console" panose="020B0609040504020204" pitchFamily="49" charset="0"/>
              </a:rPr>
              <a:t>"system-images;android-29;google_apis;x86_64" </a:t>
            </a:r>
            <a:r>
              <a:rPr lang="pt-BR" sz="2400" dirty="0">
                <a:latin typeface="Lucida Console" panose="020B0609040504020204" pitchFamily="49" charset="0"/>
              </a:rPr>
              <a:t>-d 17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987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1D7678-9783-45FD-A3E2-65B7B24BAC87}">
  <ds:schemaRefs>
    <ds:schemaRef ds:uri="http://www.w3.org/XML/1998/namespace"/>
    <ds:schemaRef ds:uri="http://schemas.microsoft.com/office/2006/metadata/properties"/>
    <ds:schemaRef ds:uri="38f2b32d-7f25-4bce-a7b0-3c40249b1ca1"/>
    <ds:schemaRef ds:uri="8089eaf1-d908-4676-8dd8-b5c1a8d5aa60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496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Lucida Console</vt:lpstr>
      <vt:lpstr>Times New Roman</vt:lpstr>
      <vt:lpstr>Tema do Office</vt:lpstr>
      <vt:lpstr>Laboratório de Desenvolvimento de Aplicações Móveis e Distribuídas Desenvolvimento móvel com Flutter</vt:lpstr>
      <vt:lpstr>Configuração do ambiente</vt:lpstr>
      <vt:lpstr>Configurações de ambiente</vt:lpstr>
      <vt:lpstr>Configurando o Android SDK</vt:lpstr>
      <vt:lpstr>Configuração do flutter-sdk</vt:lpstr>
      <vt:lpstr>Configurando IDEs</vt:lpstr>
      <vt:lpstr>Criando emulador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</dc:title>
  <dc:creator>Hugo de Paula</dc:creator>
  <cp:lastModifiedBy>Hugo de Paula</cp:lastModifiedBy>
  <cp:revision>2</cp:revision>
  <dcterms:created xsi:type="dcterms:W3CDTF">2020-02-11T12:55:03Z</dcterms:created>
  <dcterms:modified xsi:type="dcterms:W3CDTF">2024-10-30T21:14:34Z</dcterms:modified>
</cp:coreProperties>
</file>