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- Javascript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while y map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50" y="1870950"/>
            <a:ext cx="3810621" cy="14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100" y="3386575"/>
            <a:ext cx="5061049" cy="16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Próxima Clase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Práctica de HTML con bootstrap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Práctica de Javascript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Ambito de variables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Funciones como parámetros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Clases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Objetos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2 - HOY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Tipos de datos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Funciones básicas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Bucles (for, while, map)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responsive?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11225"/>
            <a:ext cx="2214680" cy="33322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1" type="body"/>
          </p:nvPr>
        </p:nvSpPr>
        <p:spPr>
          <a:xfrm>
            <a:off x="3001500" y="2298525"/>
            <a:ext cx="5506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SITIOS SE ADAPTAN A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COMPUTADORAS DE ESCRITORIO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DISPOSITIVOS MÓVILES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Ejemplos de tookits: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Bootstrap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Material design - Google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ORIGINALMENTE CREADO POR EL EQUIPO DE TWITTER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Toolkit de diseño(librerías css, js)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Rápido prototipado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Diseño agradable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Uno de los más utilizados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Tipos de datos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788" y="2023675"/>
            <a:ext cx="3660426" cy="29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Tipos de datos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513" y="1811225"/>
            <a:ext cx="4728972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Tipos de datos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525" y="2200750"/>
            <a:ext cx="4942850" cy="20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Funciones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852" y="2141700"/>
            <a:ext cx="3798299" cy="27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Bucles - For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50700"/>
            <a:ext cx="4249074" cy="14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3357325"/>
            <a:ext cx="4249076" cy="174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8950" y="2297850"/>
            <a:ext cx="3485049" cy="22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