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>
        <p:scale>
          <a:sx n="76" d="100"/>
          <a:sy n="76" d="100"/>
        </p:scale>
        <p:origin x="1960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8375-93DE-FF4D-9A35-F6E5603DA78F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2693-6C96-EB4C-A0C7-8C5BA6EE4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78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8375-93DE-FF4D-9A35-F6E5603DA78F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2693-6C96-EB4C-A0C7-8C5BA6EE4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8375-93DE-FF4D-9A35-F6E5603DA78F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2693-6C96-EB4C-A0C7-8C5BA6EE4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2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8375-93DE-FF4D-9A35-F6E5603DA78F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2693-6C96-EB4C-A0C7-8C5BA6EE4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9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8375-93DE-FF4D-9A35-F6E5603DA78F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2693-6C96-EB4C-A0C7-8C5BA6EE4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38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8375-93DE-FF4D-9A35-F6E5603DA78F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2693-6C96-EB4C-A0C7-8C5BA6EE4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23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8375-93DE-FF4D-9A35-F6E5603DA78F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2693-6C96-EB4C-A0C7-8C5BA6EE4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96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8375-93DE-FF4D-9A35-F6E5603DA78F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2693-6C96-EB4C-A0C7-8C5BA6EE4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3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8375-93DE-FF4D-9A35-F6E5603DA78F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2693-6C96-EB4C-A0C7-8C5BA6EE4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30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8375-93DE-FF4D-9A35-F6E5603DA78F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2693-6C96-EB4C-A0C7-8C5BA6EE4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68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8375-93DE-FF4D-9A35-F6E5603DA78F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2693-6C96-EB4C-A0C7-8C5BA6EE4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31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A8375-93DE-FF4D-9A35-F6E5603DA78F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D2693-6C96-EB4C-A0C7-8C5BA6EE4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761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penAI Codex">
            <a:extLst>
              <a:ext uri="{FF2B5EF4-FFF2-40B4-BE49-F238E27FC236}">
                <a16:creationId xmlns:a16="http://schemas.microsoft.com/office/drawing/2014/main" id="{DEA69C59-7C70-7040-B9C3-0BAB36305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86813" y="255955"/>
            <a:ext cx="6346089" cy="634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F93E41-23D0-E948-BA76-3390F0B27CD9}"/>
              </a:ext>
            </a:extLst>
          </p:cNvPr>
          <p:cNvSpPr txBox="1"/>
          <p:nvPr/>
        </p:nvSpPr>
        <p:spPr>
          <a:xfrm>
            <a:off x="2844030" y="2967335"/>
            <a:ext cx="3753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Garamond" panose="02020404030301010803" pitchFamily="18" charset="0"/>
              </a:rPr>
              <a:t>The source code behind the core functions of this website was generated using the </a:t>
            </a:r>
            <a:r>
              <a:rPr lang="en-US" b="1" dirty="0">
                <a:latin typeface="Garamond" panose="02020404030301010803" pitchFamily="18" charset="0"/>
              </a:rPr>
              <a:t>OpenAI Codex </a:t>
            </a:r>
            <a:r>
              <a:rPr lang="en-US" dirty="0">
                <a:latin typeface="Garamond" panose="02020404030301010803" pitchFamily="18" charset="0"/>
              </a:rPr>
              <a:t>model. </a:t>
            </a:r>
          </a:p>
        </p:txBody>
      </p:sp>
    </p:spTree>
    <p:extLst>
      <p:ext uri="{BB962C8B-B14F-4D97-AF65-F5344CB8AC3E}">
        <p14:creationId xmlns:p14="http://schemas.microsoft.com/office/powerpoint/2010/main" val="3757781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18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Garamond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Hugo de Rohan Willner</dc:creator>
  <cp:lastModifiedBy>Hugo de Rohan Willner</cp:lastModifiedBy>
  <cp:revision>1</cp:revision>
  <dcterms:created xsi:type="dcterms:W3CDTF">2021-11-30T20:35:52Z</dcterms:created>
  <dcterms:modified xsi:type="dcterms:W3CDTF">2021-11-30T20:45:58Z</dcterms:modified>
</cp:coreProperties>
</file>