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EC189-1463-F459-B5D5-37CAEB31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A3EB0-78C5-AB67-C3ED-F66001C0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3EAF4-455D-DECB-975E-13C061FB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21F8-798D-64C7-9774-7673D4D7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F366-DDA2-6852-FBE6-1BD0F94D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6DC3-B126-43F9-9ADB-72FAAD6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3D55F-89CE-56A0-7843-C6F58CAD3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25EA2-1EA8-4FE9-9ED3-55EC75B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BE0E7-B59B-2DC9-A8DA-16B55773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45D28-EB7B-4A2D-A0A4-B4BDDE9F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976DA-F7D6-9233-5034-83514202C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F0042-F5F7-32EB-F5C5-024D1959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7A6BA-EA58-D677-E41E-CB479FDE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8231-4683-EC27-80CD-F1B61E17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34128-E9DC-5B6C-6804-AE12DA2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1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BDD9E-52C1-2248-453D-32AF7526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105CE-6721-CA8F-CAAF-F5FC695F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CFA65-C414-846F-0901-DE343F9A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B8186-038C-999F-2E88-22777F11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91EB5-FC4D-2CE9-57E5-76EF1440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1630-E802-B2F2-2C1B-48A4EA69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116EF-D26B-05B7-9D6D-47F154E7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584A8-13D3-500C-0DD2-5E83F5BE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24F7C-ED8D-57C3-ABEC-BC0BA062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2D016-99CC-2AB0-54EA-A37850A3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22035-CDC9-C838-B9FA-83A9F011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00A59-9840-104B-B197-80121FB5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C4563-58EA-38E8-1587-811DB839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E08ED-A72C-653D-DD7D-0ECF12FE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78D86-BEF0-13F6-DC74-87B50B33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1C233-2146-B95D-82D1-9411CF84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31BFD-1A2D-2089-9709-3C304999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9F9F1-DB5C-3FD0-B8CE-53014023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778C1-5756-0786-8BE3-24F152C14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F2E23-8C5E-8BE2-25ED-86DBFDCBA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ED083E-E1BE-7FC6-3F2A-82D407A5F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31583D-ACC4-AA59-E91D-B6B96775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E200F-DAC2-46A9-D120-22F46409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D47417-19BD-AA73-4F45-658E4E2A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6C53-4EDA-37F6-A700-D5FC6C3B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B684A-1E82-1060-C154-80D1E65F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460422-31E6-29C4-2E99-27EEBFF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7050F7-3DC4-9A44-1FA0-E476901B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CF449-F688-B629-4242-13AB42DB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4D93B-36C3-E2A9-247C-D31F84CF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C5ABE-C16D-A59C-EC60-3B36647E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8DED-E0A3-96A6-20CC-B1EF4116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D3DC3-7CDE-9A38-B9CF-8EB5B08C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4D272-BE7D-81C5-6890-C3FCC8A9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CF9EE-6B18-C949-57FF-BCCDD5D9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88F2F-08D7-7626-AF1B-0728CBAE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A2D60-EA22-22C5-AE98-BD9F0F95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3AC0-91F4-1F08-2907-68A9E88B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E9BD2-C6C8-D4CB-8771-C368E6600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8A7E3-9BCE-3A3B-ECDD-0CBA6409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4E1DC-0E6B-8DC5-32EA-67A8630A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039BE-26D7-AE57-3E1F-BFC455A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20ADC-CFC5-41A6-5CA1-C19FB6F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FBE516-C422-702E-A8D3-9EA4DEE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42E40-1570-9C3B-57B3-5B84F497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702C5-4DCF-A40C-8783-A593D45D9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459F-539D-4873-8A46-572D4E0D0D1F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D4AD-2EC0-5328-26A7-4B74B3747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5C6AA-FC79-2E93-9DF4-F89F0E6E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CF2C-1095-4C7A-8B6F-39FBB806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A67D6-A3C6-AA19-AEE6-E0A8272B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28B94-5397-EB37-3134-9BFC05F23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戴尚轩</a:t>
            </a:r>
          </a:p>
        </p:txBody>
      </p:sp>
    </p:spTree>
    <p:extLst>
      <p:ext uri="{BB962C8B-B14F-4D97-AF65-F5344CB8AC3E}">
        <p14:creationId xmlns:p14="http://schemas.microsoft.com/office/powerpoint/2010/main" val="10120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D8DC-8626-F1CC-3108-65507A43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09064-9139-BA3B-8183-1DA57DC4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95%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90%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40-50%</a:t>
            </a:r>
          </a:p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97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B383-4890-DAD0-6915-9F946F36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5379EF-989F-252C-FC32-80721C259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428086" cy="5686051"/>
          </a:xfrm>
        </p:spPr>
      </p:pic>
    </p:spTree>
    <p:extLst>
      <p:ext uri="{BB962C8B-B14F-4D97-AF65-F5344CB8AC3E}">
        <p14:creationId xmlns:p14="http://schemas.microsoft.com/office/powerpoint/2010/main" val="30999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DB87-A7CC-DE11-2460-BCC0BDCE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30045-DECE-B74E-A345-690812F3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42D0C7-3684-E4E8-2FD0-1808417E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81F2B-D099-BC15-D5F8-DDB80DBE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A46DAA-C4F9-C426-BDC5-D7BB82436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74665" cy="5623299"/>
          </a:xfrm>
        </p:spPr>
      </p:pic>
    </p:spTree>
    <p:extLst>
      <p:ext uri="{BB962C8B-B14F-4D97-AF65-F5344CB8AC3E}">
        <p14:creationId xmlns:p14="http://schemas.microsoft.com/office/powerpoint/2010/main" val="373296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5B6AB-6202-0543-C2BB-DA0B3784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2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724E5-765A-4677-31FD-B25F106B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r>
              <a:rPr lang="zh-CN" altLang="en-US" dirty="0"/>
              <a:t>这周末完成实验三全部内容（主要是提交答案和评分部分）</a:t>
            </a:r>
            <a:endParaRPr lang="en-US" altLang="zh-CN" dirty="0"/>
          </a:p>
          <a:p>
            <a:r>
              <a:rPr lang="zh-CN" altLang="en-US" dirty="0"/>
              <a:t>下周内完成实验四</a:t>
            </a:r>
            <a:endParaRPr lang="en-US" altLang="zh-CN" dirty="0"/>
          </a:p>
          <a:p>
            <a:r>
              <a:rPr lang="zh-CN" altLang="en-US"/>
              <a:t>同时对实验一和实验二进行完善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1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web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3169148199@qq.com</dc:creator>
  <cp:lastModifiedBy>3169148199@qq.com</cp:lastModifiedBy>
  <cp:revision>1</cp:revision>
  <dcterms:created xsi:type="dcterms:W3CDTF">2023-09-07T13:41:51Z</dcterms:created>
  <dcterms:modified xsi:type="dcterms:W3CDTF">2023-09-07T13:42:00Z</dcterms:modified>
</cp:coreProperties>
</file>