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68FF"/>
    <a:srgbClr val="00D6F3"/>
    <a:srgbClr val="5F2533"/>
    <a:srgbClr val="5B2530"/>
    <a:srgbClr val="C81C2D"/>
    <a:srgbClr val="131313"/>
    <a:srgbClr val="262626"/>
    <a:srgbClr val="AF001E"/>
    <a:srgbClr val="2D2D2D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3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0237-288B-005D-B2C3-19B6C0C04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7041D-F93B-1A3A-4FD2-351B42C56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573E-AFC5-892E-C436-0B1C25EB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D29A-FDC5-0202-7495-F0DA049B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B9832-7A80-EDA1-0539-145069F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6BC6-F491-92EE-054C-A440F915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39C59-EE05-8912-EFED-E310160C9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03DB-7079-D239-B356-562876B4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5DA86-184C-BC5A-A538-FB781D07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64C9-D44E-256B-162E-DF15131C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EC993-F5B9-C2F6-03F9-78AFF3014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5074B-9D9F-69FA-1AF2-41E49FD16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8786-88A0-4EA5-1197-E896420B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83D78-8BBD-DC86-8180-B456E4D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AD2F-BDA3-D608-CC13-D74EF6F9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6BA1-84BE-21FB-6495-FD30A596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643E-E692-EEB7-9431-C2200490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20CA-5DA4-70D6-4DF3-4399BEEA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DFAFD-6B02-BA8E-0663-4AA7D123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462D-87E0-B642-88B3-F7FCE3C7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9D81-7F84-63B7-E313-2F848C24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5A50E-953F-AE4C-EBC0-94F5731EE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C677-2FDF-C660-FC78-803F3462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FCB7-9968-2BC9-0A53-42A42AA4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7E81F-56C8-FC69-7081-AEFF4FED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99AD-51C2-D51A-7ED3-049F5FFE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4C39-1C4C-3BAA-8E9D-2459A65C4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FD280-1A89-F48E-1CDD-9AB347BCB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0D769-4744-9DE3-6D24-174C1BD0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6F96-4CDD-2CE6-F9A9-A6B83F17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E7BCA-6144-3436-D654-E4C1EC8F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1635-B9AD-5041-BAF7-0854683A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C856A-E7C9-595B-8867-E5F500BF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4337A-4F28-7A15-53E8-CB65B2096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95D20-A556-B5F9-58BA-6743E8D7A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D3714-FB48-E6DF-D08E-4EF60BCEF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05FAD-9A44-AC0B-60CE-D92A42A4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94042-BF4B-01D3-0D64-29891D69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88EE6B-607F-DD33-CB1B-F19628CB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5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F218-CE8D-ED36-5F17-F8284D95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AAA04-F36E-42EB-4B10-BDF84CDF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0D469-E5C5-CF32-4E3E-FB6277D8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D916A-3043-E1B1-31D5-0C523538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3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0F9FA-6E4D-D339-14A4-59B81DD7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F1FB2-CCCD-BCD3-C4DD-A40C1F19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AF7B8-C681-D44A-92FA-D1734FBB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1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DED3-6A52-7DD3-E91A-D2BE2CC6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AED6-9162-4E1D-FFAA-D4B225A1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06A33-E5DA-6C12-75BF-334EEDDFE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64C39-293D-7A4B-3B8C-3DF887ED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77BE4-1FC3-0345-E4B2-8ADBC50F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E0FDA-F8B9-97EE-92F1-39DD528D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0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148-7797-DE10-4C88-421002C5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33151-AE78-1FF2-57E4-8A232F157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2D872-E4BA-963B-633E-F9DC41058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DA81A-2C55-11CD-0F6F-A1BD7314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DD4D-A3A5-4E6F-8FF8-D1F7606BA83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734B1-3F5F-9D04-E8F3-4ACFB421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047E0-5149-1F0F-C893-47072EE7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3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7DA16-7683-F471-7494-CDD9B3CA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D6C6-D832-6FDC-E676-DD6CE225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9D83-F9DA-F6E9-7683-0E006F9EE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DD4D-A3A5-4E6F-8FF8-D1F7606BA83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243B-C615-7A0D-1F14-D66790117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B1B3-4935-C137-FAA1-82D0CCB3D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12E6-3664-4C4B-8FFF-24A779133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41AC-E0E3-3AA8-61AE-9AA2EB5FA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AF001E"/>
                </a:solidFill>
              </a:rPr>
              <a:t>Rouge RTS #AF001E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48C8D-4CAA-B59B-0DA3-6F24FC7F8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8962"/>
          </a:xfrm>
        </p:spPr>
        <p:txBody>
          <a:bodyPr/>
          <a:lstStyle/>
          <a:p>
            <a:r>
              <a:rPr lang="en-US" dirty="0">
                <a:solidFill>
                  <a:srgbClr val="F4F4F4"/>
                </a:solidFill>
              </a:rPr>
              <a:t>RTS Gris #F4F4F4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AF3A3EE-3D05-CB37-E1D8-E8CD806D9FE1}"/>
              </a:ext>
            </a:extLst>
          </p:cNvPr>
          <p:cNvSpPr txBox="1">
            <a:spLocks/>
          </p:cNvSpPr>
          <p:nvPr/>
        </p:nvSpPr>
        <p:spPr>
          <a:xfrm>
            <a:off x="1524000" y="4191000"/>
            <a:ext cx="91440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D2D2D"/>
                </a:solidFill>
              </a:rPr>
              <a:t>RTS Noir/Gris #2D2D2D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1612C7-2C10-4D96-CB6E-8DE036B7C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571501"/>
            <a:ext cx="40671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59F4BAD-0D68-7591-8E86-6B21236C9ADD}"/>
              </a:ext>
            </a:extLst>
          </p:cNvPr>
          <p:cNvSpPr txBox="1">
            <a:spLocks/>
          </p:cNvSpPr>
          <p:nvPr/>
        </p:nvSpPr>
        <p:spPr>
          <a:xfrm>
            <a:off x="1523999" y="4779962"/>
            <a:ext cx="91440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62626"/>
                </a:solidFill>
              </a:rPr>
              <a:t>RTS Noir/Gris #262626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208E225-5936-FB46-89AE-24E275850CA4}"/>
              </a:ext>
            </a:extLst>
          </p:cNvPr>
          <p:cNvSpPr txBox="1">
            <a:spLocks/>
          </p:cNvSpPr>
          <p:nvPr/>
        </p:nvSpPr>
        <p:spPr>
          <a:xfrm>
            <a:off x="2990849" y="5368924"/>
            <a:ext cx="7677149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31313"/>
                </a:solidFill>
              </a:rPr>
              <a:t>RTS Noir #131313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0D19AA0-CF81-02AB-CAD2-A12AC32394ED}"/>
              </a:ext>
            </a:extLst>
          </p:cNvPr>
          <p:cNvSpPr txBox="1">
            <a:spLocks/>
          </p:cNvSpPr>
          <p:nvPr/>
        </p:nvSpPr>
        <p:spPr>
          <a:xfrm>
            <a:off x="1523999" y="5957886"/>
            <a:ext cx="91440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81C2D"/>
                </a:solidFill>
              </a:rPr>
              <a:t>RTS Rouge top #C81C2D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467C2DF-80F3-E7B7-0BFF-2B0FECE43368}"/>
              </a:ext>
            </a:extLst>
          </p:cNvPr>
          <p:cNvSpPr txBox="1">
            <a:spLocks/>
          </p:cNvSpPr>
          <p:nvPr/>
        </p:nvSpPr>
        <p:spPr>
          <a:xfrm>
            <a:off x="1523999" y="6546848"/>
            <a:ext cx="9144000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5F2533"/>
                </a:solidFill>
              </a:rPr>
              <a:t>RTS Rouge bot #5F2533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4A47DC7-55CD-4DF2-EEC9-800E13E38DB9}"/>
              </a:ext>
            </a:extLst>
          </p:cNvPr>
          <p:cNvSpPr txBox="1">
            <a:spLocks/>
          </p:cNvSpPr>
          <p:nvPr/>
        </p:nvSpPr>
        <p:spPr>
          <a:xfrm>
            <a:off x="-733543" y="2718595"/>
            <a:ext cx="3409951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D6F3"/>
                </a:solidFill>
              </a:rPr>
              <a:t>RTS 1 #00D6F3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7007EFC-3B90-8D55-19D7-50B9EB53854F}"/>
              </a:ext>
            </a:extLst>
          </p:cNvPr>
          <p:cNvSpPr txBox="1">
            <a:spLocks/>
          </p:cNvSpPr>
          <p:nvPr/>
        </p:nvSpPr>
        <p:spPr>
          <a:xfrm>
            <a:off x="-733544" y="3215482"/>
            <a:ext cx="3409951" cy="58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BF68FF"/>
                </a:solidFill>
              </a:rPr>
              <a:t>RTS 2 #BF68FF</a:t>
            </a:r>
          </a:p>
        </p:txBody>
      </p:sp>
    </p:spTree>
    <p:extLst>
      <p:ext uri="{BB962C8B-B14F-4D97-AF65-F5344CB8AC3E}">
        <p14:creationId xmlns:p14="http://schemas.microsoft.com/office/powerpoint/2010/main" val="426331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Rouge RTS #AF001E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Dupouy</dc:creator>
  <cp:lastModifiedBy>Hugo Dupouy</cp:lastModifiedBy>
  <cp:revision>3</cp:revision>
  <dcterms:created xsi:type="dcterms:W3CDTF">2025-06-24T14:30:14Z</dcterms:created>
  <dcterms:modified xsi:type="dcterms:W3CDTF">2025-06-24T15:59:15Z</dcterms:modified>
</cp:coreProperties>
</file>