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91" d="100"/>
          <a:sy n="91" d="100"/>
        </p:scale>
        <p:origin x="66" y="28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6/25/2025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408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Custom</vt:lpstr>
      <vt:lpstr>Presentation Title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Dupouy</dc:creator>
  <cp:lastModifiedBy>Hugo Dupouy</cp:lastModifiedBy>
  <cp:revision>1</cp:revision>
  <dcterms:created xsi:type="dcterms:W3CDTF">2025-06-25T18:31:04Z</dcterms:created>
  <dcterms:modified xsi:type="dcterms:W3CDTF">2025-06-25T18:31:36Z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