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807513"/>
            <a:ext cx="7197726" cy="2421464"/>
          </a:xfrm>
        </p:spPr>
        <p:txBody>
          <a:bodyPr/>
          <a:lstStyle/>
          <a:p>
            <a:r>
              <a:rPr lang="pt-BR" dirty="0" smtClean="0"/>
              <a:t>Ano Galáctico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228977"/>
            <a:ext cx="7197726" cy="1405467"/>
          </a:xfrm>
        </p:spPr>
        <p:txBody>
          <a:bodyPr/>
          <a:lstStyle/>
          <a:p>
            <a:pPr algn="just"/>
            <a:r>
              <a:rPr lang="pt-BR" dirty="0" smtClean="0"/>
              <a:t>Será que de fato  Nosso sistema solar estava apontado para o cinturão de virgem na era cretácea como os cientista teorizam 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154" y="365760"/>
            <a:ext cx="627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Modelagem e simulação do mundo físico.</a:t>
            </a:r>
          </a:p>
          <a:p>
            <a:pPr algn="ctr"/>
            <a:r>
              <a:rPr lang="pt-BR" dirty="0" smtClean="0"/>
              <a:t>Professora Paulina Achurros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6571" y="5865223"/>
            <a:ext cx="4872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Hugo Mendes</a:t>
            </a:r>
          </a:p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Caio Almeida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36023" y="770708"/>
            <a:ext cx="10646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Assim como a lua translada em torno da terra, e a terra em torno do sol, nosso sol também translada em torno do centro da galáxia. Astrônomos estimam que o período necessário para que uma volta completa aconteça seja algo entre 220 e 250 milhões de anos. </a:t>
            </a:r>
            <a:r>
              <a:rPr lang="pt-BR" dirty="0"/>
              <a:t>O movimento coletivo de estrelas e gás ao redor do centro de uma galáxia é chamado de rotação galáctica.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Fascinados por esse problema nos deparamos com uma teoria que diz que umas das possíveis razões pela qual ocorreu A Grande Extinção ( no período XXXXX) foi porque o nosso sistema solar encontrava-se em uma parte critica de seu movimento de translação em torno do centro galáctico, pois supostamente estaria numa área em que estaria recebendo radiação direta e intensa da constelação de virgem. O intuito seria modelar o movimento do sol em torno da terra para ver se de fato  no período XXXXX o nosso sistema solar se encontrava numa posição próxima a constelação de virgem.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3801646"/>
            <a:ext cx="5133703" cy="285218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585755" y="222069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 ao projeto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5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51760" y="352697"/>
            <a:ext cx="727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Entendendo melhor o sistema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28" y="2094955"/>
            <a:ext cx="7931644" cy="33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62545" y="561702"/>
            <a:ext cx="7223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 do Sistema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23402" y="2150647"/>
            <a:ext cx="10398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Massa do sol : </a:t>
            </a:r>
            <a:r>
              <a:rPr lang="pt-BR" dirty="0"/>
              <a:t>1,98892 × 10</a:t>
            </a:r>
            <a:r>
              <a:rPr lang="pt-BR" baseline="30000" dirty="0"/>
              <a:t>30</a:t>
            </a:r>
            <a:r>
              <a:rPr lang="pt-BR" dirty="0"/>
              <a:t> </a:t>
            </a:r>
            <a:r>
              <a:rPr lang="pt-BR" dirty="0" smtClean="0"/>
              <a:t>quilogramas</a:t>
            </a:r>
          </a:p>
          <a:p>
            <a:r>
              <a:rPr lang="pt-BR" dirty="0" smtClean="0"/>
              <a:t>Massa do bojo da galáxia : 2 x 10^10 Massas do sol</a:t>
            </a:r>
          </a:p>
          <a:p>
            <a:r>
              <a:rPr lang="pt-BR" dirty="0" smtClean="0"/>
              <a:t>Massa do disco da galáxia :  </a:t>
            </a:r>
          </a:p>
          <a:p>
            <a:endParaRPr lang="pt-BR" dirty="0" smtClean="0"/>
          </a:p>
          <a:p>
            <a:r>
              <a:rPr lang="pt-BR" dirty="0" smtClean="0"/>
              <a:t>Velocidade do sol : 220 km/s</a:t>
            </a:r>
          </a:p>
          <a:p>
            <a:r>
              <a:rPr lang="pt-BR" dirty="0" smtClean="0"/>
              <a:t>Diâmetro da galáxia : 100 000 anos luz</a:t>
            </a:r>
          </a:p>
          <a:p>
            <a:r>
              <a:rPr lang="pt-BR" dirty="0"/>
              <a:t>O núcleo da Via Láctea se encontra a cerca de 26 mil anos-luz do Sistema Solar, na direção da constelação de </a:t>
            </a:r>
            <a:r>
              <a:rPr lang="pt-BR" dirty="0" smtClean="0"/>
              <a:t>Sagitário.</a:t>
            </a:r>
          </a:p>
          <a:p>
            <a:r>
              <a:rPr lang="pt-BR" dirty="0"/>
              <a:t>O Sol localiza-se um pouco acima do plano central </a:t>
            </a:r>
            <a:r>
              <a:rPr lang="pt-BR" dirty="0" smtClean="0"/>
              <a:t>da galáxia.</a:t>
            </a:r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545" y="2735423"/>
            <a:ext cx="40559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Massa estelar do disco fino: ~6e10M</a:t>
            </a:r>
            <a:r>
              <a:rPr kumimoji="0" lang="pt-BR" altLang="pt-BR" sz="2000" b="0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¤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Massa de gás e poeira: ~0.5e10M</a:t>
            </a:r>
            <a:r>
              <a:rPr kumimoji="0" lang="pt-BR" altLang="pt-BR" sz="2000" b="0" i="0" u="none" strike="noStrike" cap="none" normalizeH="0" baseline="-3000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¤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73829" y="248194"/>
            <a:ext cx="59044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coordenadas</a:t>
            </a:r>
          </a:p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Coordenada Galáctica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6" y="1927450"/>
            <a:ext cx="6867525" cy="31337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707086" y="1685109"/>
            <a:ext cx="4101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sistema de coordenadas </a:t>
            </a:r>
            <a:r>
              <a:rPr lang="pt-BR" dirty="0" smtClean="0"/>
              <a:t>galácticas </a:t>
            </a:r>
            <a:r>
              <a:rPr lang="pt-BR" dirty="0"/>
              <a:t>tem como plano fundamental o plano </a:t>
            </a:r>
            <a:r>
              <a:rPr lang="pt-BR" dirty="0" smtClean="0"/>
              <a:t>galáctico</a:t>
            </a:r>
            <a:r>
              <a:rPr lang="pt-BR" dirty="0"/>
              <a:t>, que é o círculo máximo que contém o centro </a:t>
            </a:r>
            <a:r>
              <a:rPr lang="pt-BR" dirty="0" smtClean="0"/>
              <a:t>galáctico </a:t>
            </a:r>
            <a:r>
              <a:rPr lang="pt-BR" dirty="0"/>
              <a:t>e as partes mais densas da Via Láctea. É inclinado 600 em relação ao Equador Celeste.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Latitude galáctica </a:t>
            </a:r>
            <a:r>
              <a:rPr lang="pt-BR" dirty="0"/>
              <a:t>(b): distância angular medida ao longo do plano galáctico, variando de 00 a 900 para o norte e de 00 a -900 para o sul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Longitude galáctica (l): distância angular medida ao longo do plano galáctico, variando de 00 a 3600 para leste, a partir da direção do centro galáctico.</a:t>
            </a:r>
          </a:p>
        </p:txBody>
      </p:sp>
    </p:spTree>
    <p:extLst>
      <p:ext uri="{BB962C8B-B14F-4D97-AF65-F5344CB8AC3E}">
        <p14:creationId xmlns:p14="http://schemas.microsoft.com/office/powerpoint/2010/main" val="12692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13463" y="731520"/>
            <a:ext cx="628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medir as forças atuando sobre o sol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92331" y="1593669"/>
            <a:ext cx="10202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As simplificações para o nosso modelo começam aqui. Para simplifica-lo a maneira de medi-lo com nosso conhecimento atual, consideraremos  o sol, o bojo e o disco galáctico como pontos materiais com uma massa m.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" y="3012682"/>
            <a:ext cx="5591955" cy="3439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648994" y="2965269"/>
                <a:ext cx="4950823" cy="207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As forças atuando sobre o sol basicamente serão medidas pela Lei de atração gravitacional de Newton:</a:t>
                </a:r>
              </a:p>
              <a:p>
                <a:endParaRPr lang="pt-BR" dirty="0"/>
              </a:p>
              <a:p>
                <a:r>
                  <a:rPr lang="pt-BR" dirty="0" smtClean="0"/>
                  <a:t>		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pt-B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40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pt-B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pt-B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pt-B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4000" dirty="0" smtClean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94" y="2965269"/>
                <a:ext cx="4950823" cy="2074671"/>
              </a:xfrm>
              <a:prstGeom prst="rect">
                <a:avLst/>
              </a:prstGeom>
              <a:blipFill>
                <a:blip r:embed="rId3"/>
                <a:stretch>
                  <a:fillRect l="-1108" t="-14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6648994" y="5303544"/>
            <a:ext cx="4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a resultando dos vetores por 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844247" y="5936480"/>
                <a:ext cx="2352375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pt-BR" sz="3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3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247" y="5936480"/>
                <a:ext cx="2352375" cy="621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95897" y="548640"/>
            <a:ext cx="604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</a:p>
        </p:txBody>
      </p:sp>
    </p:spTree>
    <p:extLst>
      <p:ext uri="{BB962C8B-B14F-4D97-AF65-F5344CB8AC3E}">
        <p14:creationId xmlns:p14="http://schemas.microsoft.com/office/powerpoint/2010/main" val="13104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52652" y="404948"/>
            <a:ext cx="612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Possível validação</a:t>
            </a:r>
            <a:endParaRPr lang="pt-BR" sz="5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99754" y="1528354"/>
            <a:ext cx="1003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Uma das possíveis maneiras de verificar se a trajetória prevista pelo nosso modelo está correta é verificando se condiz com as leis de Kepler: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74320" y="2374761"/>
                <a:ext cx="4663440" cy="427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Lei das órbitas : A trajetória de uma estrela em torno de outra estrela tem formato elíptico sendo que um dos focos da elipse é ocupado pela estrela de maior massa ( a que está sendo orbitada).</a:t>
                </a:r>
              </a:p>
              <a:p>
                <a:endParaRPr lang="pt-BR" dirty="0"/>
              </a:p>
              <a:p>
                <a:r>
                  <a:rPr lang="pt-BR" dirty="0" smtClean="0"/>
                  <a:t>Lei das Áreas : Mesmo em diferentes partes da elipse, em tempos iguais, o objeto que esta orbitando percorreu a mesma área.</a:t>
                </a:r>
              </a:p>
              <a:p>
                <a:endParaRPr lang="pt-BR" dirty="0"/>
              </a:p>
              <a:p>
                <a:r>
                  <a:rPr lang="pt-BR" dirty="0" smtClean="0"/>
                  <a:t>Lei dos Períodos:</a:t>
                </a:r>
                <a:r>
                  <a:rPr lang="pt-BR" sz="36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pt-BR" sz="3600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374761"/>
                <a:ext cx="4663440" cy="4277389"/>
              </a:xfrm>
              <a:prstGeom prst="rect">
                <a:avLst/>
              </a:prstGeom>
              <a:blipFill>
                <a:blip r:embed="rId2"/>
                <a:stretch>
                  <a:fillRect l="-1046" t="-8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OLText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UOLText"/>
              </a:rPr>
              <a:t>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UOLText"/>
              </a:rPr>
              <a:t>2R3=K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UOLText"/>
            </a:endParaRPr>
          </a:p>
        </p:txBody>
      </p:sp>
      <p:pic>
        <p:nvPicPr>
          <p:cNvPr id="2068" name="Picture 20" descr="http://n.i.uol.com.br/licaodecasa/ensmedio/fisica/grav/grav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59" y="3936811"/>
            <a:ext cx="3276600" cy="179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n.i.uol.com.br/licaodecasa/ensmedio/fisica/grav/grav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59" y="2174685"/>
            <a:ext cx="32766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3422</TotalTime>
  <Words>313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UOLText</vt:lpstr>
      <vt:lpstr>Celestial</vt:lpstr>
      <vt:lpstr>Ano Galáctico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 Galáctico</dc:title>
  <dc:creator>Hugo Mendes</dc:creator>
  <cp:lastModifiedBy>Hugo Mendes</cp:lastModifiedBy>
  <cp:revision>20</cp:revision>
  <dcterms:created xsi:type="dcterms:W3CDTF">2016-05-18T01:51:47Z</dcterms:created>
  <dcterms:modified xsi:type="dcterms:W3CDTF">2016-05-20T10:53:56Z</dcterms:modified>
</cp:coreProperties>
</file>