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9" r:id="rId3"/>
    <p:sldId id="261" r:id="rId4"/>
    <p:sldId id="262" r:id="rId5"/>
  </p:sldIdLst>
  <p:sldSz cx="9144000" cy="5143500" type="screen16x9"/>
  <p:notesSz cx="6858000" cy="9144000"/>
  <p:embeddedFontLst>
    <p:embeddedFont>
      <p:font typeface="Quicksand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311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73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3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84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Trabalho Algoritmo genético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1458930" y="4345969"/>
            <a:ext cx="30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6"/>
                </a:solidFill>
              </a:rPr>
              <a:t>Aluno: Hugo </a:t>
            </a:r>
            <a:r>
              <a:rPr lang="pt-BR" dirty="0" err="1" smtClean="0">
                <a:solidFill>
                  <a:schemeClr val="accent6"/>
                </a:solidFill>
              </a:rPr>
              <a:t>Espinelli</a:t>
            </a:r>
            <a:endParaRPr lang="pt-BR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Objetivo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Achar o valor máximo da função f(x) = - (x^2) + 5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26" y="3366516"/>
            <a:ext cx="3486637" cy="1543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Passo a passo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Como o algoritimo funciona: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Gerar população</a:t>
            </a:r>
            <a:endParaRPr lang="en"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 smtClean="0"/>
              <a:t>Calcula fitness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pt-BR" sz="2400" smtClean="0"/>
              <a:t>Cross-over</a:t>
            </a:r>
            <a:endParaRPr lang="pt-BR" sz="24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pt-BR" sz="2400" dirty="0" smtClean="0"/>
              <a:t>Mutação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pt-BR" sz="2400" dirty="0" smtClean="0"/>
              <a:t>Gerar população novamente incluso mais adaptado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Obrigado!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543570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Apresentação na tela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Quicksand</vt:lpstr>
      <vt:lpstr>Eleanor template</vt:lpstr>
      <vt:lpstr>Trabalho Algoritmo genético</vt:lpstr>
      <vt:lpstr>Objetivo</vt:lpstr>
      <vt:lpstr>Passo a passo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Algoritmo genético</dc:title>
  <dc:creator>hugoe</dc:creator>
  <cp:lastModifiedBy>hugoespinelli@gmail.com</cp:lastModifiedBy>
  <cp:revision>5</cp:revision>
  <dcterms:modified xsi:type="dcterms:W3CDTF">2021-03-16T19:16:19Z</dcterms:modified>
</cp:coreProperties>
</file>