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5122525" cy="79216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30" y="7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9" Type="http://customschemas.google.com/relationships/presentationmetadata" Target="metadata"/><Relationship Id="rId3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Proyecto final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086212" y="4648152"/>
            <a:ext cx="12413788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Comparar el comportamiento de la tasa de cambio del peso colombiano al dólar estadounidense, con el aumento de la inflación y el aumento del salario mínimo.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37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Montserrat</vt:lpstr>
      <vt:lpstr>Arial</vt:lpstr>
      <vt:lpstr>Montserrat SemiBold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Hugo Borda</cp:lastModifiedBy>
  <cp:revision>2</cp:revision>
  <dcterms:created xsi:type="dcterms:W3CDTF">2019-06-04T15:49:37Z</dcterms:created>
  <dcterms:modified xsi:type="dcterms:W3CDTF">2022-02-09T20:15:33Z</dcterms:modified>
</cp:coreProperties>
</file>