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18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3205-6CC1-4C98-BAB3-1CFA90A7C1EF}" type="datetimeFigureOut">
              <a:rPr kumimoji="1" lang="ja-JP" altLang="en-US" smtClean="0"/>
              <a:t>2017/4/20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71A6-BAF6-4A87-B446-C2AFD746B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81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3205-6CC1-4C98-BAB3-1CFA90A7C1EF}" type="datetimeFigureOut">
              <a:rPr kumimoji="1" lang="ja-JP" altLang="en-US" smtClean="0"/>
              <a:t>2017/4/20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71A6-BAF6-4A87-B446-C2AFD746B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24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3205-6CC1-4C98-BAB3-1CFA90A7C1EF}" type="datetimeFigureOut">
              <a:rPr kumimoji="1" lang="ja-JP" altLang="en-US" smtClean="0"/>
              <a:t>2017/4/20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71A6-BAF6-4A87-B446-C2AFD746B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64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3205-6CC1-4C98-BAB3-1CFA90A7C1EF}" type="datetimeFigureOut">
              <a:rPr kumimoji="1" lang="ja-JP" altLang="en-US" smtClean="0"/>
              <a:t>2017/4/20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71A6-BAF6-4A87-B446-C2AFD746B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95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3205-6CC1-4C98-BAB3-1CFA90A7C1EF}" type="datetimeFigureOut">
              <a:rPr kumimoji="1" lang="ja-JP" altLang="en-US" smtClean="0"/>
              <a:t>2017/4/20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71A6-BAF6-4A87-B446-C2AFD746B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84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3205-6CC1-4C98-BAB3-1CFA90A7C1EF}" type="datetimeFigureOut">
              <a:rPr kumimoji="1" lang="ja-JP" altLang="en-US" smtClean="0"/>
              <a:t>2017/4/20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71A6-BAF6-4A87-B446-C2AFD746B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21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3205-6CC1-4C98-BAB3-1CFA90A7C1EF}" type="datetimeFigureOut">
              <a:rPr kumimoji="1" lang="ja-JP" altLang="en-US" smtClean="0"/>
              <a:t>2017/4/20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71A6-BAF6-4A87-B446-C2AFD746B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96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3205-6CC1-4C98-BAB3-1CFA90A7C1EF}" type="datetimeFigureOut">
              <a:rPr kumimoji="1" lang="ja-JP" altLang="en-US" smtClean="0"/>
              <a:t>2017/4/20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71A6-BAF6-4A87-B446-C2AFD746B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38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3205-6CC1-4C98-BAB3-1CFA90A7C1EF}" type="datetimeFigureOut">
              <a:rPr kumimoji="1" lang="ja-JP" altLang="en-US" smtClean="0"/>
              <a:t>2017/4/20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71A6-BAF6-4A87-B446-C2AFD746B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07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3205-6CC1-4C98-BAB3-1CFA90A7C1EF}" type="datetimeFigureOut">
              <a:rPr kumimoji="1" lang="ja-JP" altLang="en-US" smtClean="0"/>
              <a:t>2017/4/20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71A6-BAF6-4A87-B446-C2AFD746B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6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3205-6CC1-4C98-BAB3-1CFA90A7C1EF}" type="datetimeFigureOut">
              <a:rPr kumimoji="1" lang="ja-JP" altLang="en-US" smtClean="0"/>
              <a:t>2017/4/20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71A6-BAF6-4A87-B446-C2AFD746B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305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33205-6CC1-4C98-BAB3-1CFA90A7C1EF}" type="datetimeFigureOut">
              <a:rPr kumimoji="1" lang="ja-JP" altLang="en-US" smtClean="0"/>
              <a:t>2017/4/20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B71A6-BAF6-4A87-B446-C2AFD746B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96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62262" y="228573"/>
            <a:ext cx="6692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rgbClr val="555555"/>
                </a:solidFill>
                <a:latin typeface="Trebuchet MS" panose="020B0603020202020204" pitchFamily="34" charset="0"/>
              </a:rPr>
              <a:t>Change the paging number order </a:t>
            </a:r>
            <a:r>
              <a:rPr lang="en-US" altLang="ja-JP" b="1" dirty="0" err="1">
                <a:solidFill>
                  <a:srgbClr val="555555"/>
                </a:solidFill>
                <a:latin typeface="Trebuchet MS" panose="020B0603020202020204" pitchFamily="34" charset="0"/>
              </a:rPr>
              <a:t>asc</a:t>
            </a:r>
            <a:r>
              <a:rPr lang="en-US" altLang="ja-JP" b="1" dirty="0">
                <a:solidFill>
                  <a:srgbClr val="555555"/>
                </a:solidFill>
                <a:latin typeface="Trebuchet MS" panose="020B0603020202020204" pitchFamily="34" charset="0"/>
              </a:rPr>
              <a:t> to </a:t>
            </a:r>
            <a:r>
              <a:rPr lang="en-US" altLang="ja-JP" b="1" dirty="0" err="1">
                <a:solidFill>
                  <a:srgbClr val="555555"/>
                </a:solidFill>
                <a:latin typeface="Trebuchet MS" panose="020B0603020202020204" pitchFamily="34" charset="0"/>
              </a:rPr>
              <a:t>desc</a:t>
            </a:r>
            <a:r>
              <a:rPr lang="en-US" altLang="ja-JP" b="1" dirty="0">
                <a:solidFill>
                  <a:srgbClr val="555555"/>
                </a:solidFill>
                <a:latin typeface="Trebuchet MS" panose="020B0603020202020204" pitchFamily="34" charset="0"/>
              </a:rPr>
              <a:t> on all list view.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58" y="1054062"/>
            <a:ext cx="6453448" cy="43332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841" y="1811119"/>
            <a:ext cx="903199" cy="1738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吹き出し: 角を丸めた四角形 8"/>
          <p:cNvSpPr/>
          <p:nvPr/>
        </p:nvSpPr>
        <p:spPr>
          <a:xfrm>
            <a:off x="677229" y="2220155"/>
            <a:ext cx="957261" cy="333375"/>
          </a:xfrm>
          <a:prstGeom prst="wedgeRoundRectCallout">
            <a:avLst>
              <a:gd name="adj1" fmla="val 12296"/>
              <a:gd name="adj2" fmla="val -11396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AS-IS</a:t>
            </a:r>
            <a:endParaRPr kumimoji="1" lang="ja-JP" altLang="en-US" sz="1000" dirty="0"/>
          </a:p>
        </p:txBody>
      </p:sp>
      <p:sp>
        <p:nvSpPr>
          <p:cNvPr id="10" name="吹き出し: 角を丸めた四角形 9"/>
          <p:cNvSpPr/>
          <p:nvPr/>
        </p:nvSpPr>
        <p:spPr>
          <a:xfrm>
            <a:off x="1942715" y="2220157"/>
            <a:ext cx="3640400" cy="795606"/>
          </a:xfrm>
          <a:prstGeom prst="wedgeRoundRectCallout">
            <a:avLst>
              <a:gd name="adj1" fmla="val -31661"/>
              <a:gd name="adj2" fmla="val -7329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TO-BE</a:t>
            </a:r>
          </a:p>
          <a:p>
            <a:pPr algn="ctr"/>
            <a:endParaRPr lang="en-US" altLang="ja-JP" sz="1000" dirty="0"/>
          </a:p>
          <a:p>
            <a:pPr algn="ctr"/>
            <a:r>
              <a:rPr lang="en-US" altLang="ja-JP" sz="1000" dirty="0"/>
              <a:t>In this case, </a:t>
            </a:r>
            <a:r>
              <a:rPr kumimoji="1" lang="en-US" altLang="ja-JP" sz="1000" dirty="0"/>
              <a:t>Oldest data are displayed in </a:t>
            </a:r>
            <a:r>
              <a:rPr lang="en-US" altLang="ja-JP" sz="1000" dirty="0"/>
              <a:t>p</a:t>
            </a:r>
            <a:r>
              <a:rPr kumimoji="1" lang="en-US" altLang="ja-JP" sz="1000" dirty="0"/>
              <a:t>age1 and </a:t>
            </a:r>
          </a:p>
          <a:p>
            <a:pPr algn="ctr"/>
            <a:r>
              <a:rPr lang="en-US" altLang="ja-JP" sz="1000" dirty="0" err="1"/>
              <a:t>lastest</a:t>
            </a:r>
            <a:r>
              <a:rPr lang="en-US" altLang="ja-JP" sz="1000" dirty="0"/>
              <a:t> data are displayed on page4.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54647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33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Trebuchet MS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Akira Yokoi</dc:creator>
  <cp:lastModifiedBy>Akira Yokoi</cp:lastModifiedBy>
  <cp:revision>9</cp:revision>
  <dcterms:created xsi:type="dcterms:W3CDTF">2017-04-20T07:17:26Z</dcterms:created>
  <dcterms:modified xsi:type="dcterms:W3CDTF">2017-04-21T00:51:53Z</dcterms:modified>
</cp:coreProperties>
</file>