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swald Regular"/>
      <p:regular r:id="rId25"/>
      <p:bold r:id="rId26"/>
    </p:embeddedFont>
    <p:embeddedFont>
      <p:font typeface="Muli Regular"/>
      <p:regular r:id="rId27"/>
      <p:bold r:id="rId28"/>
      <p:italic r:id="rId29"/>
      <p:boldItalic r:id="rId30"/>
    </p:embeddedFont>
    <p:embeddedFont>
      <p:font typeface="Lexend Deca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ugo Pai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Regular-bold.fntdata"/><Relationship Id="rId25" Type="http://schemas.openxmlformats.org/officeDocument/2006/relationships/font" Target="fonts/OswaldRegular-regular.fntdata"/><Relationship Id="rId28" Type="http://schemas.openxmlformats.org/officeDocument/2006/relationships/font" Target="fonts/MuliRegular-bold.fntdata"/><Relationship Id="rId27" Type="http://schemas.openxmlformats.org/officeDocument/2006/relationships/font" Target="fonts/MuliRegula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uliRegula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Deca-regular.fntdata"/><Relationship Id="rId30" Type="http://schemas.openxmlformats.org/officeDocument/2006/relationships/font" Target="fonts/MuliRegula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12T01:24:12.488">
    <p:pos x="6000" y="0"/>
    <p:text>Introdução ao trabalho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5b9c478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5b9c478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5b9c4785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5b9c47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5b9c4785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5b9c478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5b9c4785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5b9c478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5b9c4785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5b9c478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5b9c478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5b9c47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5b9c4785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c5b9c478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5b9c4785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5b9c478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5b9c4785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5b9c478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5f543bb3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5f543b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5b9c478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5b9c47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5b9c4785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5b9c47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5b9c478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5b9c47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5b9c4785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5b9c47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5b9c4785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5b9c478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5b9c478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5b9c47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5b9c4785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5b9c47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935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de reviews de jogos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85800" y="4525850"/>
            <a:ext cx="8098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93195	Hugo Paiva de Almeida	93430	Mário Silva</a:t>
            </a:r>
            <a:endParaRPr sz="11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375" y="2928775"/>
            <a:ext cx="7095249" cy="182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376" y="1217500"/>
            <a:ext cx="7095250" cy="1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00" y="1063375"/>
            <a:ext cx="5947999" cy="36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00" y="1139578"/>
            <a:ext cx="6777799" cy="3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00" y="1139578"/>
            <a:ext cx="6777799" cy="3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938" y="1322726"/>
            <a:ext cx="6798126" cy="29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 com algoritmo LSH</a:t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5" y="3210600"/>
            <a:ext cx="8566250" cy="15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8458" t="0"/>
          <a:stretch/>
        </p:blipFill>
        <p:spPr>
          <a:xfrm>
            <a:off x="288875" y="1728325"/>
            <a:ext cx="4490701" cy="10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4936650" y="1472325"/>
            <a:ext cx="39717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Aplicado: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 Regular"/>
              <a:buChar char="-"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Otimização do Módulo da MinHash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 com algoritmo LSH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00" y="1662348"/>
            <a:ext cx="7695001" cy="18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 com algoritmo LSH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800" y="1448323"/>
            <a:ext cx="7184400" cy="302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 com algoritmo LSH</a:t>
            </a:r>
            <a:endParaRPr/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700" y="1139575"/>
            <a:ext cx="5642603" cy="3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ctrTitle"/>
          </p:nvPr>
        </p:nvSpPr>
        <p:spPr>
          <a:xfrm>
            <a:off x="675625" y="19918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 e Demonstração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745" y="1991846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4">
            <a:alphaModFix/>
          </a:blip>
          <a:srcRect b="-23418" l="0" r="0" t="-15895"/>
          <a:stretch/>
        </p:blipFill>
        <p:spPr>
          <a:xfrm>
            <a:off x="6954875" y="1529952"/>
            <a:ext cx="778475" cy="12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Implementados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504350" y="1602225"/>
            <a:ext cx="69843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Saber se um determinado jogo tem reviews (e quantas)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Determinação de </a:t>
            </a:r>
            <a:r>
              <a:rPr i="1"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reviews</a:t>
            </a: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similares e utilizadores que as fizeram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Deteção de spam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Pesquisa por frases semelhantes </a:t>
            </a:r>
            <a:endParaRPr sz="18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1528175"/>
            <a:ext cx="594649" cy="5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2350625"/>
            <a:ext cx="594649" cy="5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73075"/>
            <a:ext cx="594649" cy="5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995525"/>
            <a:ext cx="594649" cy="59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25" y="1259225"/>
            <a:ext cx="5212151" cy="34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5789350" y="1273650"/>
            <a:ext cx="31638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Aplicada na: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 Regular"/>
              <a:buChar char="-"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Atribuição de uma posição no Bloom Filter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 Regular"/>
              <a:buChar char="-"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Criação de assinaturas para a MinHash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100" y="1645738"/>
            <a:ext cx="7003776" cy="19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75" y="1281972"/>
            <a:ext cx="6594849" cy="31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580550" y="205975"/>
            <a:ext cx="8448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Filter (Counting Bloom Filter)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0" y="1564675"/>
            <a:ext cx="5599351" cy="29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991275" y="1273650"/>
            <a:ext cx="29619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Aplicado: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 Regular"/>
              <a:buChar char="-"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Verificação da existência de um elemento num conjunto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 Regular"/>
              <a:buChar char="-"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Retorno do número de ocorrências de um elemento no conjunto 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25" y="1191050"/>
            <a:ext cx="6371951" cy="130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025" y="2701225"/>
            <a:ext cx="6371950" cy="223508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type="title"/>
          </p:nvPr>
        </p:nvSpPr>
        <p:spPr>
          <a:xfrm>
            <a:off x="580550" y="205975"/>
            <a:ext cx="8448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Filter (Counting Bloom Filter)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6" y="2692638"/>
            <a:ext cx="8250549" cy="15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80550" y="1273650"/>
            <a:ext cx="83727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Aplicado: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 Regular"/>
              <a:buChar char="-"/>
            </a:pPr>
            <a:r>
              <a:rPr lang="en" sz="1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Determinação de similaridades entre elementos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25" y="1307200"/>
            <a:ext cx="7877350" cy="1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25" y="3023650"/>
            <a:ext cx="7877352" cy="129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