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DE176-1058-FCC2-C6F2-8AE0BDDBD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de Final de Grado</a:t>
            </a:r>
            <a:br>
              <a:rPr lang="es-ES" dirty="0"/>
            </a:br>
            <a:r>
              <a:rPr lang="es-ES" dirty="0"/>
              <a:t>Plena Inclusión Aragón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2BF9D9-66D6-8B0A-FA5A-063FD187E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Adrian Valdivieso Paredes</a:t>
            </a:r>
          </a:p>
          <a:p>
            <a:r>
              <a:rPr lang="es-ES" dirty="0"/>
              <a:t>2-HV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05245D-2A86-3CFD-44BD-C5AB5A99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3" y="72989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4. Versión final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E6386D-DFED-E202-3ABD-99ED11F8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8" y="1211204"/>
            <a:ext cx="11450923" cy="5540577"/>
          </a:xfrm>
          <a:prstGeom prst="rect">
            <a:avLst/>
          </a:prstGeom>
        </p:spPr>
      </p:pic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288A044F-1325-06D4-4C6B-7A3CE0F7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12" y="597137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F8CA2F6-42B1-47D7-5C00-8CD9D942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Versión final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A53E3C-4D5E-5993-131F-30668958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4" y="1293092"/>
            <a:ext cx="11274692" cy="5484668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655A305E-C97D-A4EB-73BF-C6A0E32C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67" y="6096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2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4. Versión final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0F4022-AA78-B6D6-2CEC-16DF3826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4" y="1270000"/>
            <a:ext cx="11491791" cy="5542395"/>
          </a:xfrm>
          <a:prstGeom prst="rect">
            <a:avLst/>
          </a:prstGeom>
        </p:spPr>
      </p:pic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EDCAF2C-F296-55A5-ABBE-1923DBAF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749" y="6096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4. Versión final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61B7DE-DC7E-BC65-124F-2FD0B07A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221221"/>
            <a:ext cx="11416145" cy="5535641"/>
          </a:xfrm>
          <a:prstGeom prst="rect">
            <a:avLst/>
          </a:prstGeom>
        </p:spPr>
      </p:pic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A0EB52AD-4B6C-DB99-6C73-65B99625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58" y="608377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4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4. Versión final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8A2302-7BC1-3174-48BC-10417654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9" y="1190626"/>
            <a:ext cx="11394461" cy="5513258"/>
          </a:xfrm>
          <a:prstGeom prst="rect">
            <a:avLst/>
          </a:prstGeom>
        </p:spPr>
      </p:pic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3DD5A731-56D6-2293-5054-A86DC36F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58" y="576559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7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4. Versión final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3E56ED-A51E-B7F3-A85A-A34BABAE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4" y="1270000"/>
            <a:ext cx="11399971" cy="5533736"/>
          </a:xfrm>
          <a:prstGeom prst="rect">
            <a:avLst/>
          </a:prstGeom>
        </p:spPr>
      </p:pic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5121204F-5E25-C93F-04A6-36B1F4F4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22" y="6096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1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5. Mejoras previstas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D1D265-A61D-B456-1F97-425344E4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17" y="1726936"/>
            <a:ext cx="2857899" cy="11145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3EE3EB-F6FD-E4C9-CC15-285E9B0C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66" y="3310494"/>
            <a:ext cx="2353003" cy="924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4F3226-FB15-3E03-AEC4-556A8AA09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98" y="4942200"/>
            <a:ext cx="2076740" cy="762106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0CA386AA-7DBB-873A-8686-29FE51EC7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6" y="6096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5. Preguntas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B23D34-FA4F-5B62-D5D6-BDAF6A22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1" y="1513814"/>
            <a:ext cx="4210638" cy="4734586"/>
          </a:xfrm>
          <a:prstGeom prst="rect">
            <a:avLst/>
          </a:prstGeom>
        </p:spPr>
      </p:pic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525CE87F-206E-C164-188F-D37DE54E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4" y="6096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5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552" y="2888672"/>
            <a:ext cx="8596668" cy="1080655"/>
          </a:xfrm>
        </p:spPr>
        <p:txBody>
          <a:bodyPr/>
          <a:lstStyle/>
          <a:p>
            <a:r>
              <a:rPr lang="es-ES" dirty="0"/>
              <a:t>Muchas gracias por su atención</a:t>
            </a:r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F9667F04-BC45-3A47-EF02-928B3192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33" y="3662293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61B908-0FFB-B1F3-2F91-4360BBAF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8E5FF9D-8F5C-6CAB-420C-2A0B039A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Presentación del proyecto</a:t>
            </a:r>
          </a:p>
          <a:p>
            <a:r>
              <a:rPr lang="es-ES" dirty="0"/>
              <a:t>2. Tecnologías utilizadas</a:t>
            </a:r>
          </a:p>
          <a:p>
            <a:r>
              <a:rPr lang="es-ES" dirty="0"/>
              <a:t>3. Estructura del proyecto</a:t>
            </a:r>
          </a:p>
          <a:p>
            <a:r>
              <a:rPr lang="es-ES" dirty="0"/>
              <a:t>4. Versión final del proyecto</a:t>
            </a:r>
          </a:p>
          <a:p>
            <a:r>
              <a:rPr lang="es-ES" dirty="0"/>
              <a:t>5. Mejoras</a:t>
            </a:r>
          </a:p>
          <a:p>
            <a:r>
              <a:rPr lang="es-ES" dirty="0"/>
              <a:t>6. Preguntas</a:t>
            </a:r>
          </a:p>
          <a:p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D2AEC1B2-8310-2B73-2E46-884918BD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40" y="509604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AEA6-8490-E708-A675-9FCE7CA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Presentación del proyecto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01CE9CB-0366-94CA-72AC-33D42EEB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3991"/>
            <a:ext cx="8596668" cy="3880773"/>
          </a:xfrm>
        </p:spPr>
        <p:txBody>
          <a:bodyPr/>
          <a:lstStyle/>
          <a:p>
            <a:r>
              <a:rPr lang="es-ES" dirty="0"/>
              <a:t>Requisitos funcionales</a:t>
            </a:r>
          </a:p>
          <a:p>
            <a:r>
              <a:rPr lang="es-ES" dirty="0"/>
              <a:t>Versión previa del proyecto</a:t>
            </a:r>
          </a:p>
          <a:p>
            <a:r>
              <a:rPr lang="es-ES" dirty="0"/>
              <a:t>Mejoras en la nueva versión</a:t>
            </a:r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DB189959-46E3-F135-8FC1-31747B04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26" y="0"/>
            <a:ext cx="1774391" cy="17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6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3A1256-C19B-C563-08C6-39DABD40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71" y="1664079"/>
            <a:ext cx="9749057" cy="458278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AF2EEC5-3A2D-AE33-0343-14C0DC20BB0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4159AA-E08E-0954-E1A3-4FBE2CE493E0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Versión previa del proyecto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853EC4CF-048C-C054-4A10-7E4E38B3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76" y="7620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210A28-2B7C-1B07-A398-7B1F6C2D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7" y="1518971"/>
            <a:ext cx="4172532" cy="37914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7CBD35-5345-1D02-8E78-0D47D2F2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438" y="1518971"/>
            <a:ext cx="5925377" cy="382005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50ADE3A-09A1-40DC-69EE-2563D01F436A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Versión previa del proyecto</a:t>
            </a:r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20753AB0-AC51-B312-28C4-C2D03E15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13" y="7620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AEA6-8490-E708-A675-9FCE7CA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 planteadas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01CE9CB-0366-94CA-72AC-33D42EEB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Base de datos</a:t>
            </a:r>
          </a:p>
          <a:p>
            <a:pPr lvl="1"/>
            <a:r>
              <a:rPr lang="es-ES" dirty="0"/>
              <a:t>Rediseño</a:t>
            </a:r>
          </a:p>
          <a:p>
            <a:pPr lvl="1"/>
            <a:r>
              <a:rPr lang="es-ES" dirty="0"/>
              <a:t>Amazon Web </a:t>
            </a:r>
            <a:r>
              <a:rPr lang="es-ES" dirty="0" err="1"/>
              <a:t>Service</a:t>
            </a:r>
            <a:endParaRPr lang="es-ES" dirty="0"/>
          </a:p>
          <a:p>
            <a:r>
              <a:rPr lang="es-ES" dirty="0"/>
              <a:t>Servidor</a:t>
            </a:r>
          </a:p>
          <a:p>
            <a:pPr lvl="1"/>
            <a:r>
              <a:rPr lang="es-ES" dirty="0"/>
              <a:t>Reglas </a:t>
            </a:r>
            <a:r>
              <a:rPr lang="es-ES" dirty="0" err="1"/>
              <a:t>Rest</a:t>
            </a:r>
            <a:r>
              <a:rPr lang="es-ES" dirty="0"/>
              <a:t> (GET, POST, PUT, DELETE)</a:t>
            </a:r>
          </a:p>
          <a:p>
            <a:pPr lvl="1"/>
            <a:r>
              <a:rPr lang="es-ES" dirty="0"/>
              <a:t>Validación de datos</a:t>
            </a:r>
          </a:p>
          <a:p>
            <a:r>
              <a:rPr lang="es-ES" dirty="0"/>
              <a:t>Cliente</a:t>
            </a:r>
          </a:p>
          <a:p>
            <a:pPr lvl="1"/>
            <a:r>
              <a:rPr lang="es-ES" dirty="0"/>
              <a:t>Uso de componentes compartidos entre páginas</a:t>
            </a:r>
          </a:p>
          <a:p>
            <a:pPr lvl="1"/>
            <a:r>
              <a:rPr lang="es-ES" dirty="0"/>
              <a:t>Comunicación segura</a:t>
            </a:r>
          </a:p>
          <a:p>
            <a:pPr lvl="1"/>
            <a:r>
              <a:rPr lang="es-ES" dirty="0"/>
              <a:t>Transmisión de datos</a:t>
            </a:r>
          </a:p>
          <a:p>
            <a:endParaRPr lang="es-ES" dirty="0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DB189959-46E3-F135-8FC1-31747B04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26" y="0"/>
            <a:ext cx="1774391" cy="17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AEA6-8490-E708-A675-9FCE7CA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Tecnologías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FA22BC-9BF6-FA5D-E78F-C2526A0D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808" y="2949154"/>
            <a:ext cx="1622257" cy="10204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B567B6-18CB-0280-685D-9CD76649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7" y="3312486"/>
            <a:ext cx="1034899" cy="53564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DFD7FD-968B-C067-209E-71BF616B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17" y="1771755"/>
            <a:ext cx="1268162" cy="7756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F1A771A-1EF9-D59B-F5B7-7EC0A425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652" y="5395341"/>
            <a:ext cx="1622291" cy="84916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97F1F71-9252-AE85-A6DE-F3A38CB52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935" y="2949154"/>
            <a:ext cx="1857726" cy="77569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534F668-DC66-6CE5-AA6A-DE3CEF985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5313" y="1951354"/>
            <a:ext cx="1674033" cy="16740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621996F-7F40-4404-C3F4-92CC780F0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5668" y="306985"/>
            <a:ext cx="3252945" cy="1129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030BEA3-8534-22F4-726E-5FF9C0181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335" y="4324534"/>
            <a:ext cx="1499518" cy="99723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14F3F12-C0FA-5D3B-C4F0-9126E6F2AF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334" y="1930400"/>
            <a:ext cx="849167" cy="84916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C847E28-7433-A56D-7D9E-7A8E52425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5533" y="4126553"/>
            <a:ext cx="1977476" cy="86585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727599E-4483-A263-7D5D-D78D47D207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9904" y="4224523"/>
            <a:ext cx="904849" cy="849166"/>
          </a:xfrm>
          <a:prstGeom prst="rect">
            <a:avLst/>
          </a:prstGeom>
        </p:spPr>
      </p:pic>
      <p:pic>
        <p:nvPicPr>
          <p:cNvPr id="29" name="Marcador de contenido 4">
            <a:extLst>
              <a:ext uri="{FF2B5EF4-FFF2-40B4-BE49-F238E27FC236}">
                <a16:creationId xmlns:a16="http://schemas.microsoft.com/office/drawing/2014/main" id="{700B6FCF-17DB-F7DF-4BCF-71EE1F9A16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1797" y="6096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1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AEA6-8490-E708-A675-9FCE7CA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Estructura del proyecto</a:t>
            </a:r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DB189959-46E3-F135-8FC1-31747B04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22" y="609600"/>
            <a:ext cx="614067" cy="61406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CCA853-3B57-A96E-BCC1-573F4620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813" y="1270000"/>
            <a:ext cx="3734189" cy="53882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840533-3A36-A027-9117-5D60F6990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18" y="1930400"/>
            <a:ext cx="415348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D47337-3F46-EC40-7389-A38BD81E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6" y="1537854"/>
            <a:ext cx="3467584" cy="5039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BFD096-179B-4028-45F6-1666B325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820" y="2644461"/>
            <a:ext cx="7857725" cy="258507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2EDFE5E-FBD2-9694-FD44-42C104F2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3. Estructura del proyecto</a:t>
            </a:r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A93C48CB-1854-6920-79F0-6F2318093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022" y="609600"/>
            <a:ext cx="614067" cy="6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94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152</Words>
  <Application>Microsoft Office PowerPoint</Application>
  <PresentationFormat>Panorámica</PresentationFormat>
  <Paragraphs>39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Trabajo de Final de Grado Plena Inclusión Aragón</vt:lpstr>
      <vt:lpstr>Índice de Contenido.</vt:lpstr>
      <vt:lpstr>1. Presentación del proyecto</vt:lpstr>
      <vt:lpstr>Presentación de PowerPoint</vt:lpstr>
      <vt:lpstr>Presentación de PowerPoint</vt:lpstr>
      <vt:lpstr>Mejoras planteadas</vt:lpstr>
      <vt:lpstr>2. Tecnologías</vt:lpstr>
      <vt:lpstr>3. Estructura del proyecto</vt:lpstr>
      <vt:lpstr>3. Estructura del proyecto</vt:lpstr>
      <vt:lpstr>4. Versión final</vt:lpstr>
      <vt:lpstr>4. Versión final</vt:lpstr>
      <vt:lpstr>4. Versión final</vt:lpstr>
      <vt:lpstr>4. Versión final</vt:lpstr>
      <vt:lpstr>4. Versión final</vt:lpstr>
      <vt:lpstr>4. Versión final</vt:lpstr>
      <vt:lpstr>5. Mejoras previstas</vt:lpstr>
      <vt:lpstr>5. Preguntas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Valdivieso Paredes</dc:creator>
  <cp:lastModifiedBy>Adrian Valdivieso Paredes</cp:lastModifiedBy>
  <cp:revision>2</cp:revision>
  <dcterms:created xsi:type="dcterms:W3CDTF">2024-06-10T14:22:53Z</dcterms:created>
  <dcterms:modified xsi:type="dcterms:W3CDTF">2024-06-10T15:45:48Z</dcterms:modified>
</cp:coreProperties>
</file>