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ugogrochau/smart-room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Sala Inteligente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284900" y="1294400"/>
            <a:ext cx="4544400" cy="3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Visualizar: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Temperatura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Humidade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Número de pessoas na sala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entrada e saída de pessoas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Controlar o número máximo de ocupantes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Controlar automaticamente o ar condicionado</a:t>
            </a:r>
          </a:p>
        </p:txBody>
      </p:sp>
      <p:pic>
        <p:nvPicPr>
          <p:cNvPr descr="room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400" y="1294412"/>
            <a:ext cx="4295275" cy="25546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Funcionalidades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Circuitos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00" y="1488050"/>
            <a:ext cx="3672950" cy="275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500" y="1488050"/>
            <a:ext cx="3672950" cy="275257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1210675" y="4361900"/>
            <a:ext cx="2004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LED infravermelho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672775" y="4361900"/>
            <a:ext cx="2252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Sensor de entrada/saída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Tecnologias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27975" y="1149075"/>
            <a:ext cx="3833100" cy="341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NodeMcu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ESP8266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MQTT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Arduino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esp8266/Arduino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markszabo/IRremoteESP8266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Lua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C++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997" y="232975"/>
            <a:ext cx="1865675" cy="16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924" y="3862249"/>
            <a:ext cx="3961049" cy="96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4275" y="2234350"/>
            <a:ext cx="1990375" cy="13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7550" y="281625"/>
            <a:ext cx="1608249" cy="160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Código</a:t>
            </a:r>
          </a:p>
        </p:txBody>
      </p:sp>
      <p:pic>
        <p:nvPicPr>
          <p:cNvPr id="96" name="Shape 9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171" y="1617575"/>
            <a:ext cx="1908324" cy="190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Dificuldades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Montar circuito para infravermelho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Comunicação com o ar condicionado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Módulo DHT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