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bf9ed43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bf9ed43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bf9ed432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bf9ed432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bf9ed432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bf9ed432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bf9ed432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bf9ed432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bf9ed43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bf9ed43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c0a5eb7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c0a5eb7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c0a5eb7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c0a5eb7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c0a5eb7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c0a5eb7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c0a5eb77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c0a5eb7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c0a5eb7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8c0a5eb7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bf9ed4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bf9ed4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bf9ed432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bf9ed432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c23aeff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c23aeff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bf9ed43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bf9ed43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bf9ed432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bf9ed432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bf9ed432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bf9ed43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f9ed43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f9ed43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c23aeff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c23aeff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0.jpg"/><Relationship Id="rId5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0.jpg"/><Relationship Id="rId5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0.jpg"/><Relationship Id="rId5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0.jpg"/><Relationship Id="rId5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ALMACÉNS E MINARIA DE DATOS</a:t>
            </a:r>
            <a:endParaRPr sz="33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 Baquero Dominguez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 Gómez Sabucedo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Aybar Cifuentes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440950" y="29925"/>
            <a:ext cx="30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10 PAÍSES CON MÁS GASTO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14726" l="0" r="0" t="0"/>
          <a:stretch/>
        </p:blipFill>
        <p:spPr>
          <a:xfrm>
            <a:off x="392938" y="954400"/>
            <a:ext cx="4593824" cy="18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476" y="1006000"/>
            <a:ext cx="2621850" cy="2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050" y="3037375"/>
            <a:ext cx="3610300" cy="16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63150" y="29925"/>
            <a:ext cx="8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CRECIMIENTO DEL PIB POR CONTINENTE Y DÉCADA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014225" y="3519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-3220" r="0" t="0"/>
          <a:stretch/>
        </p:blipFill>
        <p:spPr>
          <a:xfrm>
            <a:off x="-73950" y="973297"/>
            <a:ext cx="2824351" cy="18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399" y="973300"/>
            <a:ext cx="2824355" cy="18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250" y="973300"/>
            <a:ext cx="2929001" cy="339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975" y="2926225"/>
            <a:ext cx="3748450" cy="1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72850" y="29925"/>
            <a:ext cx="81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DEUDA DEL GOBIERNO DE EEUU VS RUSIA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625400" y="257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" y="962100"/>
            <a:ext cx="1902575" cy="31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175" y="1006000"/>
            <a:ext cx="2413075" cy="232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800" y="3022222"/>
            <a:ext cx="3667725" cy="166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87525" y="29925"/>
            <a:ext cx="8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PIB PER CÁPITA EN EUROPA EN LA DÉCADA DE LOS 90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6191" l="0" r="0" t="0"/>
          <a:stretch/>
        </p:blipFill>
        <p:spPr>
          <a:xfrm>
            <a:off x="178575" y="942450"/>
            <a:ext cx="3624201" cy="25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402" y="942450"/>
            <a:ext cx="2809221" cy="20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050" y="3060325"/>
            <a:ext cx="3328425" cy="1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Conexión a AdventureWorks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07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77850" y="2992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 DE CLIENTES POR TERRITORIO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904550" y="173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400"/>
            <a:ext cx="24955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51274" l="8984" r="64061" t="10732"/>
          <a:stretch/>
        </p:blipFill>
        <p:spPr>
          <a:xfrm>
            <a:off x="6243600" y="1006000"/>
            <a:ext cx="2495550" cy="199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675" y="2571750"/>
            <a:ext cx="2874225" cy="19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440950" y="29925"/>
            <a:ext cx="30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 DE CLIENTES POR PAÍS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0" y="1006000"/>
            <a:ext cx="3084298" cy="21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 b="3177" l="1695" r="56552" t="48021"/>
          <a:stretch/>
        </p:blipFill>
        <p:spPr>
          <a:xfrm>
            <a:off x="5771950" y="1006000"/>
            <a:ext cx="3058976" cy="20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050" y="3139500"/>
            <a:ext cx="3321295" cy="15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440950" y="29925"/>
            <a:ext cx="30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 DE VENTAS POR DIVISA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3072000" y="22757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1023050"/>
            <a:ext cx="2052925" cy="29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1628" l="45124" r="7236" t="51723"/>
          <a:stretch/>
        </p:blipFill>
        <p:spPr>
          <a:xfrm>
            <a:off x="5466300" y="965250"/>
            <a:ext cx="3531125" cy="19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438" y="2686125"/>
            <a:ext cx="2882314" cy="1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450050" y="29925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 DE VENTAS POR TRIMESTRE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3329850" y="2371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50" y="1006000"/>
            <a:ext cx="2265176" cy="22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4">
            <a:alphaModFix/>
          </a:blip>
          <a:srcRect b="50002" l="45126" r="7376" t="8130"/>
          <a:stretch/>
        </p:blipFill>
        <p:spPr>
          <a:xfrm>
            <a:off x="5336375" y="934450"/>
            <a:ext cx="3679576" cy="18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324" y="2902000"/>
            <a:ext cx="3827074" cy="17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Panel de control sobre el crecimiento de la economía mundial y el consumo eléctrico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Conexión a</a:t>
            </a:r>
            <a:r>
              <a:rPr lang="es"/>
              <a:t> Adventure works y </a:t>
            </a:r>
            <a:r>
              <a:rPr lang="es"/>
              <a:t>creación</a:t>
            </a:r>
            <a:r>
              <a:rPr lang="es"/>
              <a:t> de </a:t>
            </a:r>
            <a:r>
              <a:rPr lang="es"/>
              <a:t>vistas</a:t>
            </a:r>
            <a:r>
              <a:rPr lang="es"/>
              <a:t> que </a:t>
            </a:r>
            <a:r>
              <a:rPr lang="es"/>
              <a:t>muestran</a:t>
            </a:r>
            <a:r>
              <a:rPr lang="es"/>
              <a:t> el </a:t>
            </a:r>
            <a:r>
              <a:rPr lang="es"/>
              <a:t>número</a:t>
            </a:r>
            <a:r>
              <a:rPr lang="es"/>
              <a:t> de clientes, ventas por divisa y otros temas de </a:t>
            </a:r>
            <a:r>
              <a:rPr lang="es"/>
              <a:t>interés.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Panel de control sobre el crecimiento del consumo eléctrico y la economía mundial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5" y="0"/>
            <a:ext cx="90154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02225" y="29925"/>
            <a:ext cx="83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DE ENERGÍA RENOVABLE EN PAÍSES NÓRDICOS Y MEDITERRÁNEOS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" y="1006000"/>
            <a:ext cx="3908075" cy="17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572" y="929375"/>
            <a:ext cx="3547128" cy="18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763" y="3205475"/>
            <a:ext cx="3209625" cy="14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90025" y="29925"/>
            <a:ext cx="83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ENERGÍA RENOVABLE VS COMBUSTIBLES FÓSILES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50" y="946250"/>
            <a:ext cx="4135299" cy="18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482" y="917225"/>
            <a:ext cx="3585243" cy="18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9688" y="3066375"/>
            <a:ext cx="3404625" cy="1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14400" y="29925"/>
            <a:ext cx="8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CONSUMO DE COMBUSTIBLES FÓSILES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7518" l="0" r="0" t="0"/>
          <a:stretch/>
        </p:blipFill>
        <p:spPr>
          <a:xfrm>
            <a:off x="333413" y="1006000"/>
            <a:ext cx="2936675" cy="206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824" y="1006000"/>
            <a:ext cx="2936674" cy="22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651" y="3139500"/>
            <a:ext cx="3354825" cy="15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918550" y="605800"/>
            <a:ext cx="17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440950" y="29925"/>
            <a:ext cx="30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TOTAL DE ENERGÍA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329850" y="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BI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002050" y="273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SUPERSET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1894" l="0" r="0" t="0"/>
          <a:stretch/>
        </p:blipFill>
        <p:spPr>
          <a:xfrm>
            <a:off x="248850" y="1045887"/>
            <a:ext cx="4674325" cy="16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50" y="1006000"/>
            <a:ext cx="3557150" cy="1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713" y="3139500"/>
            <a:ext cx="3270576" cy="1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" y="0"/>
            <a:ext cx="91232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