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4562-BA66-4370-A087-9A6A688D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989FB-DAED-44CF-837E-E207C05B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2F8EF-6C72-4E85-88F4-A6346E3E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9A7E-3BA6-4B0E-AF0E-F83B157E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6C8667-6770-43B0-B2B9-BA4B8EEA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4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E1E45-BCB1-41F5-9CB2-5C014883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937EC7-98FA-43DD-967C-1E02BED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38431-94F6-406C-B0A2-45FFFA1B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9F30C-01CC-4889-A453-14C28AE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B17E4-6D63-4BB7-94C1-868E073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AFB204-2F4E-46DF-B35A-C877CD35E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EF5149-C383-4C79-8F18-2AB7F46F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9F5CC-46AF-4691-9363-4C185761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D85FD-CF78-4975-BAA7-1913A821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746F6-0E3A-4B08-A070-1673136E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9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FB17-9A3C-4B23-841B-695565AA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D254F-6018-4507-912B-48407E8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A50AB-C463-4530-8DEF-E9E68405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ADDF4-01B2-46BD-B1C6-7360C353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5B348-F8B1-40D8-82EB-E4F6774E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30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1A4A-5F03-4764-B40C-9CEAE793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3DBDBA-B3C7-4FB0-8624-7B4ECA71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20654-F78B-4923-9790-BEA9E772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14B65-EE1E-4413-853F-2B336D49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A9E2E-EF3D-4CE4-94F2-A962317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0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A6C77-3367-43B5-85D7-2B77C52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2F494-8ABA-40FB-B1EC-DAEA74715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DFD8A-3884-4C59-8F92-405C6A90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373EF-D8B0-4E0A-9997-A44D9808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BEFD23-F869-41FC-844B-69129D22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603E1-1F9F-4830-9BE7-5A05E2D0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5B77-AB6E-4FAB-8ADC-B5CBD050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53D4A-3CCE-4D28-B7BF-9F6698E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C37D7-F0F3-4E4E-B4ED-15681DEB0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F41A93-75A5-47EE-997A-64BCF42C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F2B907-7871-4E72-9D8F-059BBBFB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3C9E4C-0F44-48A7-B97F-90801C63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96137B-1832-4985-B079-DA9A12B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1CC0CC-688E-499E-8305-6A504D05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48D51-AD3A-4B5A-B80B-555FAFCE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167EBF-6C19-4EF4-9D76-0F9D27A7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0B985-09A1-433A-A525-E3EE561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881F0-3226-4EB4-B287-C9A4D303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9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B8A5F7-DDC7-468D-A945-63B4A47D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837B4B-C2A0-4A2C-8C41-C4FBCDA0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44604-D1DC-40E3-B3EF-23E56B2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4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7AAE1-96BE-47D9-950B-D7D79E8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1E4E8-FC16-4295-832A-1782D83E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1E8464-4393-4FD9-8112-BB13A2CC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90513-9B37-486A-A050-371377C5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5DF4-C2A5-4CCD-B450-E2BA3691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42B3BB-6B3F-4529-BB46-A0CF05D9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22AC-86F3-4D88-AF1D-7775411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C75DF3-85AF-4249-A3AC-DCB2EF89C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53BD7B-E960-44AA-8ABA-BA22F5581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AAB610-163C-4C4B-A435-7EE74B3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E28909-C534-4959-BC00-919CDB9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F0A7D0-1AA2-48CB-92F5-7E3C751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88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40FDBC-5495-4257-A6C9-5BD01FDC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9F880E-1418-47B9-9127-5B5ECACB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D89DB-FBCD-4C8A-9EF4-F6B5FD4DA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EF3C-1537-4080-B1C5-B071A7C16F11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F70DD-4726-4E4D-9D00-12F5DE5D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72E8-B74A-4280-A97E-D22B0473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CD50-C580-464D-A51D-7BAF441CD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9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BE8A0-3EE3-4D77-B76A-8CB364D6B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	</a:t>
            </a:r>
            <a:r>
              <a:rPr lang="pt-BR" dirty="0" err="1"/>
              <a:t>Funtions</a:t>
            </a:r>
            <a:r>
              <a:rPr lang="pt-BR" dirty="0"/>
              <a:t> in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654AB-7D7D-421E-9D5C-E6342422E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https://nsaunders.wordpress.com/2010/08/20/a-brief-introduction-to-apply-in-r/</a:t>
            </a:r>
          </a:p>
        </p:txBody>
      </p:sp>
    </p:spTree>
    <p:extLst>
      <p:ext uri="{BB962C8B-B14F-4D97-AF65-F5344CB8AC3E}">
        <p14:creationId xmlns:p14="http://schemas.microsoft.com/office/powerpoint/2010/main" val="14228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AF26-087A-41D6-8555-94D725D6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 das funções </a:t>
            </a:r>
            <a:r>
              <a:rPr lang="pt-BR" dirty="0" err="1"/>
              <a:t>apply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61A349-34D5-494C-A830-7D7E971F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funções</a:t>
            </a:r>
          </a:p>
          <a:p>
            <a:pPr lvl="1"/>
            <a:r>
              <a:rPr lang="pt-BR" dirty="0"/>
              <a:t>Por elemento</a:t>
            </a:r>
          </a:p>
          <a:p>
            <a:pPr lvl="1"/>
            <a:r>
              <a:rPr lang="pt-BR" dirty="0"/>
              <a:t>Por linha</a:t>
            </a:r>
          </a:p>
          <a:p>
            <a:pPr lvl="1"/>
            <a:r>
              <a:rPr lang="pt-BR" dirty="0"/>
              <a:t>Por coluna</a:t>
            </a:r>
          </a:p>
          <a:p>
            <a:r>
              <a:rPr lang="pt-BR" dirty="0"/>
              <a:t>Maneira mais eficiente de se processar dados utilizando o 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65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5F584-6FEF-491B-A81A-4DEE7366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5E92C-A1AF-4BBC-B32D-5DD331A0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base::apply		Apply Functions Over Array Margins</a:t>
            </a:r>
          </a:p>
          <a:p>
            <a:r>
              <a:rPr lang="en-US" sz="2400" dirty="0"/>
              <a:t>base::by                	Apply a Function to a Data Frame Split by Factors</a:t>
            </a:r>
          </a:p>
          <a:p>
            <a:r>
              <a:rPr lang="en-US" sz="2400" dirty="0"/>
              <a:t>base::</a:t>
            </a:r>
            <a:r>
              <a:rPr lang="en-US" sz="2400" dirty="0" err="1"/>
              <a:t>eapply</a:t>
            </a:r>
            <a:r>
              <a:rPr lang="en-US" sz="2400" dirty="0"/>
              <a:t>            	Apply a Function Over Values in an Environment</a:t>
            </a:r>
          </a:p>
          <a:p>
            <a:r>
              <a:rPr lang="en-US" sz="2400" dirty="0"/>
              <a:t>base::</a:t>
            </a:r>
            <a:r>
              <a:rPr lang="en-US" sz="2400" dirty="0" err="1"/>
              <a:t>lapply</a:t>
            </a:r>
            <a:r>
              <a:rPr lang="en-US" sz="2400" dirty="0"/>
              <a:t>            	Apply a Function over a List or Vector</a:t>
            </a:r>
          </a:p>
          <a:p>
            <a:r>
              <a:rPr lang="en-US" sz="2400" dirty="0"/>
              <a:t>base::</a:t>
            </a:r>
            <a:r>
              <a:rPr lang="en-US" sz="2400" dirty="0" err="1"/>
              <a:t>mapply</a:t>
            </a:r>
            <a:r>
              <a:rPr lang="en-US" sz="2400" dirty="0"/>
              <a:t>            Apply a Function to Multiple List or Vector Arguments</a:t>
            </a:r>
          </a:p>
          <a:p>
            <a:r>
              <a:rPr lang="en-US" sz="2400" dirty="0"/>
              <a:t>base::</a:t>
            </a:r>
            <a:r>
              <a:rPr lang="en-US" sz="2400" dirty="0" err="1"/>
              <a:t>rapply</a:t>
            </a:r>
            <a:r>
              <a:rPr lang="en-US" sz="2400" dirty="0"/>
              <a:t>		Recursively Apply a Function to a List</a:t>
            </a:r>
          </a:p>
          <a:p>
            <a:r>
              <a:rPr lang="en-US" sz="2400" dirty="0"/>
              <a:t>base::</a:t>
            </a:r>
            <a:r>
              <a:rPr lang="en-US" sz="2400" dirty="0" err="1"/>
              <a:t>tapply</a:t>
            </a:r>
            <a:r>
              <a:rPr lang="en-US" sz="2400" dirty="0"/>
              <a:t>            	Apply a Function Over a Ragged Array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0929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5F584-6FEF-491B-A81A-4DEE7366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5E92C-A1AF-4BBC-B32D-5DD331A0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base::apply		Apply Functions Over Array Margins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base::by                	Apply a Function to a Data Frame Split by Factors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base::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eapply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           	Apply a Function Over Values in an Environment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base::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lapply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           	Apply a Function over a List or Vector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base::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mapply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           Apply a Function to Multiple List or Vector Arguments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base::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rapply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		Recursively Apply a Function to a List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base::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tapply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           	Apply a Function Over a Ragged Array</a:t>
            </a:r>
            <a:endParaRPr lang="pt-BR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9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580CC-6CBD-4635-9B08-A5691183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9C3D1-3B7A-4FD8-85C4-A0BB94B3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868295"/>
          </a:xfrm>
        </p:spPr>
        <p:txBody>
          <a:bodyPr>
            <a:normAutofit/>
          </a:bodyPr>
          <a:lstStyle/>
          <a:p>
            <a:r>
              <a:rPr lang="pt-BR" dirty="0"/>
              <a:t>Aplica-se em matrizes </a:t>
            </a:r>
          </a:p>
          <a:p>
            <a:pPr lvl="1"/>
            <a:r>
              <a:rPr lang="pt-BR" dirty="0"/>
              <a:t>Linhas MARGIN=1</a:t>
            </a:r>
          </a:p>
          <a:p>
            <a:pPr lvl="1"/>
            <a:r>
              <a:rPr lang="pt-BR" dirty="0"/>
              <a:t>Colunas MARGIN=2</a:t>
            </a:r>
          </a:p>
          <a:p>
            <a:pPr lvl="1"/>
            <a:r>
              <a:rPr lang="pt-BR" dirty="0"/>
              <a:t>Elementos MARGIN=1:2, MARGIN=c(1,2)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788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Apply Funtions in R</vt:lpstr>
      <vt:lpstr>Propósito das funções apply</vt:lpstr>
      <vt:lpstr>Base functions</vt:lpstr>
      <vt:lpstr>Base functions</vt:lpstr>
      <vt:lpstr>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Funtions in R</dc:title>
  <dc:creator>Hugo Harada</dc:creator>
  <cp:lastModifiedBy>Hugo Harada</cp:lastModifiedBy>
  <cp:revision>6</cp:revision>
  <dcterms:created xsi:type="dcterms:W3CDTF">2019-02-14T03:02:54Z</dcterms:created>
  <dcterms:modified xsi:type="dcterms:W3CDTF">2019-02-14T13:03:04Z</dcterms:modified>
</cp:coreProperties>
</file>