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0"/>
    <p:restoredTop sz="94679"/>
  </p:normalViewPr>
  <p:slideViewPr>
    <p:cSldViewPr snapToGrid="0" snapToObjects="1">
      <p:cViewPr varScale="1">
        <p:scale>
          <a:sx n="88" d="100"/>
          <a:sy n="88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10FD9-CAA0-894D-B3EF-D3923D6A2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34F6C6-9063-6241-9052-E73B021C7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C750B7-8CCE-1C4D-89FE-09BA6D63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5CBA-26CF-D344-98EB-5B221A803EB3}" type="datetimeFigureOut">
              <a:rPr lang="es-MX" smtClean="0"/>
              <a:t>04/06/20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FCE3BF-7144-634D-9E8B-F6342CB5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7E2FBF-1E50-2D49-8E79-03ADAA2C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0190-4450-824F-8C8D-201EF678F3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358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18F21-989C-D34B-B267-7D921338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33623-A0AE-CF44-8BD1-D07A20341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BEB950-FE7F-044F-B751-27DE5C3A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5CBA-26CF-D344-98EB-5B221A803EB3}" type="datetimeFigureOut">
              <a:rPr lang="es-MX" smtClean="0"/>
              <a:t>04/06/20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FA9D32-468D-1F4A-A4A9-40A4DF90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C5E1BE-4D25-1342-AB8E-1980FDEF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0190-4450-824F-8C8D-201EF678F3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100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59EC08-50FD-AC4C-8AE3-66071DE25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EF72BA-D5E2-2649-9C7D-C115E9558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E3668A-ABB6-8542-A5CD-ACF572DB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5CBA-26CF-D344-98EB-5B221A803EB3}" type="datetimeFigureOut">
              <a:rPr lang="es-MX" smtClean="0"/>
              <a:t>04/06/20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478D3C-A2A2-CA46-9362-23222E24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01CBAF-0B18-1440-8995-B9B09908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0190-4450-824F-8C8D-201EF678F3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701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1BEF4-D7C3-504C-9A80-291F9238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217A36-6C00-CC43-A89C-EA3E2E350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28B426-ECE8-5E4A-BCB0-A0BEDB52B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5CBA-26CF-D344-98EB-5B221A803EB3}" type="datetimeFigureOut">
              <a:rPr lang="es-MX" smtClean="0"/>
              <a:t>04/06/20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A6EA9B-94A5-DC46-A3A2-73E181363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80BE5A-47F5-7942-B6CF-6DADA317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0190-4450-824F-8C8D-201EF678F3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897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D7586-BD69-F343-A41B-1DED155FD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713204-6E45-5441-A0A2-A1721E205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1574CD-5C2E-3843-986B-470D9292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5CBA-26CF-D344-98EB-5B221A803EB3}" type="datetimeFigureOut">
              <a:rPr lang="es-MX" smtClean="0"/>
              <a:t>04/06/20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8D3E39-D2F6-214D-B9F3-2F995C4D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30D5AB-413F-9C4E-9DB0-68531034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0190-4450-824F-8C8D-201EF678F3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114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982E0-F6B7-0744-9B85-BC7759BF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29D6CC-1041-DC4E-9802-AB4DE1011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79B043-2862-E44C-A498-E55F13576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99B7E1-6ACA-9641-91CA-663CBE2D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5CBA-26CF-D344-98EB-5B221A803EB3}" type="datetimeFigureOut">
              <a:rPr lang="es-MX" smtClean="0"/>
              <a:t>04/06/20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45E54B-3859-0C4C-BF1B-65106F9B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C5E075-9AB8-E04F-B462-A25862F1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0190-4450-824F-8C8D-201EF678F3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77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EB4F6-6307-F940-B793-47332F47B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F544E4-2D3B-DE4A-955C-F5757B4AE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E24159-C7DF-A147-A1E5-130A2E4D5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295C68-19D2-6243-9853-7B2B0B8AB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301387-B2F6-314F-B0CA-04460E9C5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2C0E6F-7B53-9A48-9CD0-34439C33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5CBA-26CF-D344-98EB-5B221A803EB3}" type="datetimeFigureOut">
              <a:rPr lang="es-MX" smtClean="0"/>
              <a:t>04/06/20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5B5E7ED-FE03-EA47-A86B-8D5657CB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DE39E6F-8563-624C-8FC6-2FF089B2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0190-4450-824F-8C8D-201EF678F3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748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D564E-F51C-6941-9B53-22B3E0A3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E1F8487-5CE3-6A4A-B082-4EE401EC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5CBA-26CF-D344-98EB-5B221A803EB3}" type="datetimeFigureOut">
              <a:rPr lang="es-MX" smtClean="0"/>
              <a:t>04/06/20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F2216DF-CD70-7F46-8E67-E342B934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CD5620-FBB6-464C-A54A-609F581F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0190-4450-824F-8C8D-201EF678F3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698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BAA5BE-FD5A-9B46-B2AB-BFC2A0E1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5CBA-26CF-D344-98EB-5B221A803EB3}" type="datetimeFigureOut">
              <a:rPr lang="es-MX" smtClean="0"/>
              <a:t>04/06/20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3703EE0-EDCF-C345-BCFD-FF6499FD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2C65D3-E75F-4B4F-9C69-DE78FB35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0190-4450-824F-8C8D-201EF678F3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817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CE211-8EBF-D44D-8A28-182C0375D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E84A9D-4CD1-CA4F-880E-7D9A9840F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31794E-28F8-754C-B834-9BBF5B606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A82DCE-0105-114F-9F0A-04CFB0EBA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5CBA-26CF-D344-98EB-5B221A803EB3}" type="datetimeFigureOut">
              <a:rPr lang="es-MX" smtClean="0"/>
              <a:t>04/06/20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2A1D45-9204-FC48-A149-FEA187AE2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912664-39B4-0B42-A12E-3DBB78DA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0190-4450-824F-8C8D-201EF678F3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091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72929-AF7D-2C4E-B5F6-18AFB090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812539-1B92-CD45-9A39-982987B36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E3F6E2-C971-1042-80EB-C02CCA655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121FF4-74E5-6448-8006-B04C14C86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5CBA-26CF-D344-98EB-5B221A803EB3}" type="datetimeFigureOut">
              <a:rPr lang="es-MX" smtClean="0"/>
              <a:t>04/06/20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F752FC-CC4E-474B-8D84-318F0112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E1F7DA-B2C2-554C-8ACD-44782B76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00190-4450-824F-8C8D-201EF678F3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39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2A3B719-33C3-D647-BF8C-D2F1F027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53BB87-24D9-2C4E-902F-069676EF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7C84AC-C3AD-3E4B-93B7-01F884B02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35CBA-26CF-D344-98EB-5B221A803EB3}" type="datetimeFigureOut">
              <a:rPr lang="es-MX" smtClean="0"/>
              <a:t>04/06/20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65A46B-13F4-BD40-A2A8-9985C6C19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C09215-52D6-9845-92B5-60BA3F4B7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00190-4450-824F-8C8D-201EF678F3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030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3D5BD-DA5A-D845-B2C6-5E51E59EF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3220"/>
            <a:ext cx="9144000" cy="2387600"/>
          </a:xfrm>
        </p:spPr>
        <p:txBody>
          <a:bodyPr/>
          <a:lstStyle/>
          <a:p>
            <a:r>
              <a:rPr lang="es-MX" dirty="0"/>
              <a:t>Git y Github</a:t>
            </a:r>
          </a:p>
        </p:txBody>
      </p:sp>
    </p:spTree>
    <p:extLst>
      <p:ext uri="{BB962C8B-B14F-4D97-AF65-F5344CB8AC3E}">
        <p14:creationId xmlns:p14="http://schemas.microsoft.com/office/powerpoint/2010/main" val="113456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266E18A-6948-E447-A1A5-0EBBA2F95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914400"/>
            <a:ext cx="8712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5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camiseta, tabla&#10;&#10;Descripción generada automáticamente">
            <a:extLst>
              <a:ext uri="{FF2B5EF4-FFF2-40B4-BE49-F238E27FC236}">
                <a16:creationId xmlns:a16="http://schemas.microsoft.com/office/drawing/2014/main" id="{F5989743-82DD-6E42-9740-9ED6DC55E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689" y="585409"/>
            <a:ext cx="10843840" cy="5687181"/>
          </a:xfrm>
        </p:spPr>
      </p:pic>
    </p:spTree>
    <p:extLst>
      <p:ext uri="{BB962C8B-B14F-4D97-AF65-F5344CB8AC3E}">
        <p14:creationId xmlns:p14="http://schemas.microsoft.com/office/powerpoint/2010/main" val="74320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8F245-D5E2-8B47-B901-06EEE0C3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Comandos básicos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43CB41-BBF0-724E-83B2-3B5713061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git init (iniciar un nuevo repositorio)</a:t>
            </a:r>
          </a:p>
          <a:p>
            <a:r>
              <a:rPr lang="es-MX" dirty="0"/>
              <a:t>git add &lt;file&gt; (pasar los documentos de working directory a staging area)</a:t>
            </a:r>
          </a:p>
          <a:p>
            <a:r>
              <a:rPr lang="es-MX" dirty="0"/>
              <a:t>git status (Sabes en que estado estan tus archivos working directory, staging area, error)</a:t>
            </a:r>
          </a:p>
          <a:p>
            <a:r>
              <a:rPr lang="es-MX" dirty="0"/>
              <a:t>git commit (pasar de la staging area a repository)</a:t>
            </a:r>
          </a:p>
          <a:p>
            <a:r>
              <a:rPr lang="es-MX" dirty="0"/>
              <a:t>git push (subir a un repositorio remoto)</a:t>
            </a:r>
          </a:p>
          <a:p>
            <a:r>
              <a:rPr lang="es-MX" dirty="0"/>
              <a:t>git pull (trae los cambios de todo el equipo de trabajo)</a:t>
            </a:r>
          </a:p>
          <a:p>
            <a:r>
              <a:rPr lang="es-MX" dirty="0"/>
              <a:t>git clone (hace una copia local del repositorio remoto)</a:t>
            </a:r>
          </a:p>
        </p:txBody>
      </p:sp>
    </p:spTree>
    <p:extLst>
      <p:ext uri="{BB962C8B-B14F-4D97-AF65-F5344CB8AC3E}">
        <p14:creationId xmlns:p14="http://schemas.microsoft.com/office/powerpoint/2010/main" val="403529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D25E89-B929-844D-B47F-4400E4F8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771"/>
            <a:ext cx="10515600" cy="4575628"/>
          </a:xfrm>
        </p:spPr>
        <p:txBody>
          <a:bodyPr>
            <a:normAutofit/>
          </a:bodyPr>
          <a:lstStyle/>
          <a:p>
            <a:r>
              <a:rPr lang="es-MX" dirty="0"/>
              <a:t>git branch. Permite listar, crear o gestionar nuestros repositorios. Podemos ver las distintas ramas ó líneas de desarrollo existentes actualmente, podemos crear o eliminar una nueva rama</a:t>
            </a:r>
          </a:p>
          <a:p>
            <a:r>
              <a:rPr lang="es-MX" dirty="0"/>
              <a:t>git checkout. Podemos unirnos a una rama de desarrollo o crear una nueva y comenzar nuestro desarrollo en ella.</a:t>
            </a:r>
          </a:p>
        </p:txBody>
      </p:sp>
    </p:spTree>
    <p:extLst>
      <p:ext uri="{BB962C8B-B14F-4D97-AF65-F5344CB8AC3E}">
        <p14:creationId xmlns:p14="http://schemas.microsoft.com/office/powerpoint/2010/main" val="939189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143</Words>
  <Application>Microsoft Macintosh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Git y Github</vt:lpstr>
      <vt:lpstr>Presentación de PowerPoint</vt:lpstr>
      <vt:lpstr>Presentación de PowerPoint</vt:lpstr>
      <vt:lpstr>Comandos básicos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y Github</dc:title>
  <dc:creator>ha.segovianomartinez</dc:creator>
  <cp:lastModifiedBy>ha.segovianomartinez</cp:lastModifiedBy>
  <cp:revision>5</cp:revision>
  <dcterms:created xsi:type="dcterms:W3CDTF">2020-06-04T16:32:37Z</dcterms:created>
  <dcterms:modified xsi:type="dcterms:W3CDTF">2020-06-04T17:33:13Z</dcterms:modified>
</cp:coreProperties>
</file>