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7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60" r:id="rId14"/>
    <p:sldId id="259" r:id="rId15"/>
    <p:sldId id="271" r:id="rId16"/>
    <p:sldId id="272" r:id="rId17"/>
    <p:sldId id="273" r:id="rId18"/>
    <p:sldId id="274" r:id="rId19"/>
    <p:sldId id="275" r:id="rId20"/>
    <p:sldId id="276" r:id="rId21"/>
    <p:sldId id="257" r:id="rId22"/>
    <p:sldId id="278" r:id="rId23"/>
    <p:sldId id="27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78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84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84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91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22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02/09/2015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98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02/09/2015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86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02/09/2015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07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02/09/2015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69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02/09/2015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91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02/09/2015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84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42D9-235C-4288-A4D6-6A0F4D9741BD}" type="datetimeFigureOut">
              <a:rPr lang="pt-BR" smtClean="0"/>
              <a:t>02/09/2015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75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98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4000" dirty="0" smtClean="0"/>
              <a:t>Fácil leitura/manutenção:</a:t>
            </a:r>
          </a:p>
          <a:p>
            <a:pPr lvl="1"/>
            <a:endParaRPr lang="pt-BR" sz="4000" dirty="0" smtClean="0"/>
          </a:p>
          <a:p>
            <a:pPr marL="457200" lvl="1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457200" lvl="1" indent="0">
              <a:buNone/>
            </a:pPr>
            <a:r>
              <a:rPr lang="en-US" dirty="0" smtClean="0"/>
              <a:t>	/* ... */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);  // </a:t>
            </a:r>
            <a:r>
              <a:rPr lang="en-US" b="1" dirty="0" err="1" smtClean="0"/>
              <a:t>Qual</a:t>
            </a:r>
            <a:r>
              <a:rPr lang="en-US" b="1" dirty="0" smtClean="0"/>
              <a:t> valor de </a:t>
            </a:r>
            <a:r>
              <a:rPr lang="en-US" b="1" dirty="0" err="1" smtClean="0"/>
              <a:t>i</a:t>
            </a:r>
            <a:r>
              <a:rPr lang="en-US" b="1" dirty="0" smtClean="0"/>
              <a:t>?</a:t>
            </a:r>
            <a:endParaRPr lang="pt-BR" b="1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231508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4000" dirty="0" smtClean="0"/>
              <a:t>Fácil leitura/manutenção:</a:t>
            </a:r>
          </a:p>
          <a:p>
            <a:pPr lvl="1"/>
            <a:endParaRPr lang="pt-BR" sz="4000" dirty="0" smtClean="0"/>
          </a:p>
          <a:p>
            <a:pPr marL="457200" lvl="1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457200" lvl="1" indent="0">
              <a:buNone/>
            </a:pPr>
            <a:r>
              <a:rPr lang="en-US" dirty="0" smtClean="0"/>
              <a:t>	/* ... */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);  // </a:t>
            </a:r>
            <a:r>
              <a:rPr lang="en-US" b="1" dirty="0" err="1" smtClean="0"/>
              <a:t>Qual</a:t>
            </a:r>
            <a:r>
              <a:rPr lang="en-US" b="1" dirty="0" smtClean="0"/>
              <a:t> valor de </a:t>
            </a:r>
            <a:r>
              <a:rPr lang="en-US" b="1" dirty="0" err="1" smtClean="0"/>
              <a:t>i</a:t>
            </a:r>
            <a:r>
              <a:rPr lang="en-US" b="1" dirty="0" smtClean="0"/>
              <a:t>? 10!</a:t>
            </a:r>
            <a:endParaRPr lang="pt-BR" b="1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358973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4000" dirty="0" smtClean="0"/>
              <a:t>Fácil leitura/manutenção:</a:t>
            </a:r>
          </a:p>
          <a:p>
            <a:pPr marL="0" indent="0">
              <a:buNone/>
            </a:pPr>
            <a:r>
              <a:rPr lang="pt-BR" sz="2400" dirty="0" smtClean="0">
                <a:effectLst/>
              </a:rPr>
              <a:t>	doAsync1(</a:t>
            </a:r>
            <a:r>
              <a:rPr lang="pt-BR" sz="2400" dirty="0" err="1" smtClean="0">
                <a:effectLst/>
              </a:rPr>
              <a:t>function</a:t>
            </a:r>
            <a:r>
              <a:rPr lang="pt-BR" sz="2400" dirty="0" smtClean="0">
                <a:effectLst/>
              </a:rPr>
              <a:t> () {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</a:t>
            </a:r>
            <a:r>
              <a:rPr lang="pt-BR" sz="2400" dirty="0" smtClean="0">
                <a:effectLst/>
              </a:rPr>
              <a:t>doAsync2(</a:t>
            </a:r>
            <a:r>
              <a:rPr lang="pt-BR" sz="2400" dirty="0" err="1" smtClean="0">
                <a:effectLst/>
              </a:rPr>
              <a:t>function</a:t>
            </a:r>
            <a:r>
              <a:rPr lang="pt-BR" sz="2400" dirty="0" smtClean="0">
                <a:effectLst/>
              </a:rPr>
              <a:t> () {</a:t>
            </a:r>
          </a:p>
          <a:p>
            <a:pPr marL="0" indent="0">
              <a:buNone/>
            </a:pPr>
            <a:r>
              <a:rPr lang="pt-BR" sz="2400" dirty="0" smtClean="0">
                <a:effectLst/>
              </a:rPr>
              <a:t>			doAsync3(</a:t>
            </a:r>
            <a:r>
              <a:rPr lang="pt-BR" sz="2400" dirty="0" err="1" smtClean="0">
                <a:effectLst/>
              </a:rPr>
              <a:t>function</a:t>
            </a:r>
            <a:r>
              <a:rPr lang="pt-BR" sz="2400" dirty="0" smtClean="0">
                <a:effectLst/>
              </a:rPr>
              <a:t> () {</a:t>
            </a:r>
          </a:p>
          <a:p>
            <a:pPr marL="0" indent="0">
              <a:buNone/>
            </a:pPr>
            <a:r>
              <a:rPr lang="pt-BR" sz="2400" dirty="0" smtClean="0">
                <a:effectLst/>
              </a:rPr>
              <a:t>				doAsync4(</a:t>
            </a:r>
            <a:r>
              <a:rPr lang="pt-BR" sz="2400" dirty="0" err="1" smtClean="0">
                <a:effectLst/>
              </a:rPr>
              <a:t>function</a:t>
            </a:r>
            <a:r>
              <a:rPr lang="pt-BR" sz="2400" dirty="0" smtClean="0">
                <a:effectLst/>
              </a:rPr>
              <a:t> () {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		</a:t>
            </a:r>
            <a:r>
              <a:rPr lang="pt-BR" sz="2400" dirty="0" smtClean="0">
                <a:effectLst/>
              </a:rPr>
              <a:t>})</a:t>
            </a:r>
          </a:p>
          <a:p>
            <a:pPr marL="0" indent="0">
              <a:buNone/>
            </a:pPr>
            <a:r>
              <a:rPr lang="pt-BR" sz="2400" dirty="0" smtClean="0">
                <a:effectLst/>
              </a:rPr>
              <a:t>  			})</a:t>
            </a:r>
          </a:p>
          <a:p>
            <a:pPr marL="0" indent="0">
              <a:buNone/>
            </a:pPr>
            <a:r>
              <a:rPr lang="pt-BR" sz="2400" dirty="0" smtClean="0">
                <a:effectLst/>
              </a:rPr>
              <a:t>		})</a:t>
            </a:r>
          </a:p>
          <a:p>
            <a:pPr marL="0" indent="0">
              <a:buNone/>
            </a:pPr>
            <a:r>
              <a:rPr lang="pt-BR" dirty="0" smtClean="0">
                <a:effectLst/>
              </a:rPr>
              <a:t>	})</a:t>
            </a:r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369277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As vezes funciona</a:t>
            </a:r>
            <a:r>
              <a:rPr lang="pt-BR" sz="3200" b="1" dirty="0" smtClean="0"/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67706"/>
            <a:ext cx="60960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8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utilizar </a:t>
            </a:r>
            <a:r>
              <a:rPr lang="pt-BR" dirty="0" err="1" smtClean="0"/>
              <a:t>AngularJS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Resolve todos os problemas do </a:t>
            </a:r>
            <a:r>
              <a:rPr lang="pt-BR" dirty="0" err="1" smtClean="0"/>
              <a:t>javascript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2727325"/>
            <a:ext cx="4762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utilizar </a:t>
            </a:r>
            <a:r>
              <a:rPr lang="pt-BR" dirty="0" err="1" smtClean="0"/>
              <a:t>AngularJS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Testável ( mesmo que ainda não esteja utilizado desta forma no Conecta – </a:t>
            </a:r>
            <a:r>
              <a:rPr lang="pt-BR" dirty="0" err="1" smtClean="0"/>
              <a:t>Jasmine</a:t>
            </a:r>
            <a:r>
              <a:rPr lang="pt-BR" dirty="0" smtClean="0"/>
              <a:t>, motivo de seguir as famosas “boas práticas” ).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Fornece ferramentas para ajudar a organizar o código.</a:t>
            </a:r>
          </a:p>
          <a:p>
            <a:endParaRPr lang="pt-BR" dirty="0"/>
          </a:p>
          <a:p>
            <a:r>
              <a:rPr lang="pt-BR" dirty="0" smtClean="0"/>
              <a:t>2-way data </a:t>
            </a:r>
            <a:r>
              <a:rPr lang="pt-BR" dirty="0" err="1" smtClean="0"/>
              <a:t>binding</a:t>
            </a:r>
            <a:r>
              <a:rPr lang="pt-BR" dirty="0" smtClean="0"/>
              <a:t> ( mudanças na tela, refletem no </a:t>
            </a:r>
            <a:r>
              <a:rPr lang="pt-BR" dirty="0" err="1" smtClean="0"/>
              <a:t>viewModel</a:t>
            </a:r>
            <a:r>
              <a:rPr lang="pt-BR" dirty="0" smtClean="0"/>
              <a:t> )</a:t>
            </a:r>
          </a:p>
          <a:p>
            <a:endParaRPr lang="pt-BR" dirty="0"/>
          </a:p>
          <a:p>
            <a:r>
              <a:rPr lang="pt-BR" dirty="0" smtClean="0"/>
              <a:t>Mesmo não fazendo milagres... </a:t>
            </a:r>
            <a:r>
              <a:rPr lang="pt-BR" b="1" dirty="0" smtClean="0"/>
              <a:t>TESTÁVEL!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3863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- </a:t>
            </a:r>
            <a:r>
              <a:rPr lang="pt-BR" dirty="0" err="1" smtClean="0"/>
              <a:t>Step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sz="4400" b="1" dirty="0" err="1" smtClean="0"/>
              <a:t>View</a:t>
            </a:r>
            <a:endParaRPr lang="pt-BR" sz="4400" b="1" dirty="0" smtClean="0"/>
          </a:p>
          <a:p>
            <a:pPr lvl="1"/>
            <a:r>
              <a:rPr lang="pt-BR" sz="4000" dirty="0" smtClean="0"/>
              <a:t>O que o usuário vê (DOM).</a:t>
            </a:r>
          </a:p>
          <a:p>
            <a:r>
              <a:rPr lang="pt-BR" sz="4400" b="1" dirty="0" smtClean="0"/>
              <a:t>Data </a:t>
            </a:r>
            <a:r>
              <a:rPr lang="pt-BR" sz="4400" b="1" dirty="0" err="1" smtClean="0"/>
              <a:t>Binding</a:t>
            </a:r>
            <a:endParaRPr lang="pt-BR" sz="4400" b="1" dirty="0" smtClean="0"/>
          </a:p>
          <a:p>
            <a:pPr lvl="1"/>
            <a:r>
              <a:rPr lang="pt-BR" sz="4000" dirty="0" smtClean="0"/>
              <a:t>Sincroniza os dados entre o </a:t>
            </a:r>
            <a:r>
              <a:rPr lang="pt-BR" sz="4000" dirty="0" err="1" smtClean="0"/>
              <a:t>model</a:t>
            </a:r>
            <a:r>
              <a:rPr lang="pt-BR" sz="4000" dirty="0" smtClean="0"/>
              <a:t> e a </a:t>
            </a:r>
            <a:r>
              <a:rPr lang="pt-BR" sz="4000" dirty="0" err="1" smtClean="0"/>
              <a:t>view</a:t>
            </a:r>
            <a:r>
              <a:rPr lang="pt-BR" sz="4000" dirty="0" smtClean="0"/>
              <a:t>.</a:t>
            </a:r>
          </a:p>
          <a:p>
            <a:r>
              <a:rPr lang="pt-BR" sz="4400" b="1" dirty="0" err="1" smtClean="0"/>
              <a:t>Directives</a:t>
            </a:r>
            <a:endParaRPr lang="pt-BR" sz="4400" b="1" dirty="0" smtClean="0"/>
          </a:p>
          <a:p>
            <a:pPr lvl="1"/>
            <a:r>
              <a:rPr lang="pt-BR" sz="4000" dirty="0" smtClean="0"/>
              <a:t>Único lugar aonde uma aplicação deveria estar manipulando o DOM.</a:t>
            </a:r>
          </a:p>
          <a:p>
            <a:r>
              <a:rPr lang="pt-BR" sz="4400" b="1" dirty="0" err="1" smtClean="0"/>
              <a:t>Controllers</a:t>
            </a:r>
            <a:endParaRPr lang="pt-BR" sz="4400" b="1" dirty="0" smtClean="0"/>
          </a:p>
          <a:p>
            <a:pPr lvl="1"/>
            <a:r>
              <a:rPr lang="pt-BR" sz="4000" dirty="0" smtClean="0"/>
              <a:t>Responsáveis pelas regras de negócio por trás das </a:t>
            </a:r>
            <a:r>
              <a:rPr lang="pt-BR" sz="4000" dirty="0" err="1" smtClean="0"/>
              <a:t>views</a:t>
            </a:r>
            <a:r>
              <a:rPr lang="pt-BR" sz="4000" dirty="0" smtClean="0"/>
              <a:t> (Deveriam ser simples).</a:t>
            </a:r>
          </a:p>
          <a:p>
            <a:r>
              <a:rPr lang="pt-BR" sz="4400" b="1" dirty="0" smtClean="0"/>
              <a:t>Services</a:t>
            </a:r>
          </a:p>
          <a:p>
            <a:pPr lvl="1"/>
            <a:r>
              <a:rPr lang="pt-BR" sz="4000" dirty="0" smtClean="0"/>
              <a:t>Responsáveis pelas regras de negócio reusáveis independente das </a:t>
            </a:r>
            <a:r>
              <a:rPr lang="pt-BR" sz="4000" dirty="0" err="1" smtClean="0"/>
              <a:t>views</a:t>
            </a:r>
            <a:r>
              <a:rPr lang="pt-BR" sz="4000" dirty="0" smtClean="0"/>
              <a:t>.</a:t>
            </a:r>
          </a:p>
          <a:p>
            <a:r>
              <a:rPr lang="pt-BR" sz="4400" b="1" dirty="0" err="1" smtClean="0"/>
              <a:t>Scopes</a:t>
            </a:r>
            <a:endParaRPr lang="pt-BR" sz="4400" b="1" dirty="0" smtClean="0"/>
          </a:p>
          <a:p>
            <a:pPr lvl="1"/>
            <a:r>
              <a:rPr lang="pt-BR" sz="4000" dirty="0" smtClean="0"/>
              <a:t>Contexto aonde o </a:t>
            </a:r>
            <a:r>
              <a:rPr lang="pt-BR" sz="4000" dirty="0" err="1" smtClean="0"/>
              <a:t>model</a:t>
            </a:r>
            <a:r>
              <a:rPr lang="pt-BR" sz="4000" dirty="0" smtClean="0"/>
              <a:t> é armazenado para que </a:t>
            </a:r>
            <a:r>
              <a:rPr lang="pt-BR" sz="4000" dirty="0" err="1" smtClean="0"/>
              <a:t>controllers</a:t>
            </a:r>
            <a:r>
              <a:rPr lang="pt-BR" sz="4000" dirty="0" smtClean="0"/>
              <a:t>, </a:t>
            </a:r>
            <a:r>
              <a:rPr lang="pt-BR" sz="4000" dirty="0" err="1" smtClean="0"/>
              <a:t>directives</a:t>
            </a:r>
            <a:r>
              <a:rPr lang="pt-BR" sz="4000" dirty="0" smtClean="0"/>
              <a:t> e </a:t>
            </a:r>
            <a:r>
              <a:rPr lang="pt-BR" sz="4000" dirty="0" err="1" smtClean="0"/>
              <a:t>expressions</a:t>
            </a:r>
            <a:r>
              <a:rPr lang="pt-BR" sz="4000" dirty="0" smtClean="0"/>
              <a:t> possam acessá-lo.</a:t>
            </a:r>
          </a:p>
          <a:p>
            <a:r>
              <a:rPr lang="pt-BR" sz="4400" b="1" dirty="0" err="1" smtClean="0"/>
              <a:t>Expressions</a:t>
            </a:r>
            <a:endParaRPr lang="pt-BR" sz="4400" b="1" dirty="0" smtClean="0"/>
          </a:p>
          <a:p>
            <a:pPr lvl="1"/>
            <a:r>
              <a:rPr lang="pt-BR" sz="4000" dirty="0" smtClean="0"/>
              <a:t>Acessam variáveis e funções do </a:t>
            </a:r>
            <a:r>
              <a:rPr lang="pt-BR" sz="4000" dirty="0" err="1" smtClean="0"/>
              <a:t>scope</a:t>
            </a:r>
            <a:r>
              <a:rPr lang="pt-BR" sz="4000" dirty="0" smtClean="0"/>
              <a:t> a partir da </a:t>
            </a:r>
            <a:r>
              <a:rPr lang="pt-BR" sz="4000" dirty="0" err="1" smtClean="0"/>
              <a:t>view</a:t>
            </a:r>
            <a:r>
              <a:rPr lang="pt-BR" sz="4000" dirty="0" smtClean="0"/>
              <a:t>.</a:t>
            </a:r>
          </a:p>
          <a:p>
            <a:r>
              <a:rPr lang="pt-BR" sz="4400" b="1" dirty="0" err="1" smtClean="0"/>
              <a:t>Filters</a:t>
            </a:r>
            <a:endParaRPr lang="pt-BR" sz="4400" b="1" dirty="0" smtClean="0"/>
          </a:p>
          <a:p>
            <a:pPr lvl="1"/>
            <a:r>
              <a:rPr lang="pt-BR" sz="4000" dirty="0" smtClean="0"/>
              <a:t>Formatam o valor de uma </a:t>
            </a:r>
            <a:r>
              <a:rPr lang="pt-BR" sz="4000" dirty="0" err="1" smtClean="0"/>
              <a:t>expression</a:t>
            </a:r>
            <a:r>
              <a:rPr lang="pt-BR" sz="4000" dirty="0" smtClean="0"/>
              <a:t> para apresentar ao usuário.</a:t>
            </a:r>
          </a:p>
          <a:p>
            <a:r>
              <a:rPr lang="pt-BR" sz="4400" b="1" dirty="0" smtClean="0"/>
              <a:t>Module</a:t>
            </a:r>
          </a:p>
          <a:p>
            <a:pPr lvl="1"/>
            <a:r>
              <a:rPr lang="pt-BR" sz="4000" dirty="0" smtClean="0"/>
              <a:t>Container para diferentes partes de um aplicativo, incluindo </a:t>
            </a:r>
            <a:r>
              <a:rPr lang="pt-BR" sz="4000" dirty="0" err="1" smtClean="0"/>
              <a:t>controllers</a:t>
            </a:r>
            <a:r>
              <a:rPr lang="pt-BR" sz="4000" dirty="0" smtClean="0"/>
              <a:t>, </a:t>
            </a:r>
            <a:r>
              <a:rPr lang="pt-BR" sz="4000" dirty="0" err="1" smtClean="0"/>
              <a:t>services</a:t>
            </a:r>
            <a:r>
              <a:rPr lang="pt-BR" sz="4000" dirty="0" smtClean="0"/>
              <a:t>, </a:t>
            </a:r>
            <a:r>
              <a:rPr lang="pt-BR" sz="4000" dirty="0" err="1" smtClean="0"/>
              <a:t>filters</a:t>
            </a:r>
            <a:r>
              <a:rPr lang="pt-BR" sz="4000" dirty="0" smtClean="0"/>
              <a:t>, </a:t>
            </a:r>
            <a:r>
              <a:rPr lang="pt-BR" sz="4000" dirty="0" err="1" smtClean="0"/>
              <a:t>directives</a:t>
            </a:r>
            <a:r>
              <a:rPr lang="pt-BR" sz="4000" dirty="0" smtClean="0"/>
              <a:t>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34633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- </a:t>
            </a:r>
            <a:r>
              <a:rPr lang="pt-BR" dirty="0" err="1" smtClean="0"/>
              <a:t>Step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err="1" smtClean="0"/>
              <a:t>Controllers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19302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- </a:t>
            </a:r>
            <a:r>
              <a:rPr lang="pt-BR" dirty="0" err="1" smtClean="0"/>
              <a:t>Step</a:t>
            </a:r>
            <a:r>
              <a:rPr lang="pt-BR" dirty="0" smtClean="0"/>
              <a:t>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smtClean="0"/>
              <a:t>Data </a:t>
            </a:r>
            <a:r>
              <a:rPr lang="pt-BR" sz="4000" dirty="0" err="1" smtClean="0"/>
              <a:t>binding</a:t>
            </a:r>
            <a:endParaRPr lang="pt-BR" sz="4000" dirty="0" smtClean="0"/>
          </a:p>
          <a:p>
            <a:pPr lvl="1"/>
            <a:r>
              <a:rPr lang="pt-BR" dirty="0" smtClean="0"/>
              <a:t>Lembrar de mostrar </a:t>
            </a:r>
            <a:r>
              <a:rPr lang="pt-BR" dirty="0" err="1" smtClean="0"/>
              <a:t>scope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17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- </a:t>
            </a:r>
            <a:r>
              <a:rPr lang="pt-BR" dirty="0" err="1" smtClean="0"/>
              <a:t>Step</a:t>
            </a:r>
            <a:r>
              <a:rPr lang="pt-BR" dirty="0" smtClean="0"/>
              <a:t>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smtClean="0"/>
              <a:t>Services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90778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Trabalhando com desenvolvimento web não tem muito como fugir.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Alguns pontos legais de trabalhar com </a:t>
            </a:r>
            <a:r>
              <a:rPr lang="pt-BR" dirty="0" err="1" smtClean="0"/>
              <a:t>javascript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464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- </a:t>
            </a:r>
            <a:r>
              <a:rPr lang="pt-BR" dirty="0" err="1" smtClean="0"/>
              <a:t>Step</a:t>
            </a:r>
            <a:r>
              <a:rPr lang="pt-BR" dirty="0" smtClean="0"/>
              <a:t>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Async</a:t>
            </a:r>
            <a:r>
              <a:rPr lang="pt-BR" sz="4000" dirty="0" smtClean="0"/>
              <a:t> Services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82399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- </a:t>
            </a:r>
            <a:r>
              <a:rPr lang="pt-BR" dirty="0" err="1" smtClean="0"/>
              <a:t>Step</a:t>
            </a:r>
            <a:r>
              <a:rPr lang="pt-BR" dirty="0" smtClean="0"/>
              <a:t>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err="1" smtClean="0"/>
              <a:t>Promises</a:t>
            </a:r>
            <a:endParaRPr lang="pt-BR" sz="4000" dirty="0" smtClean="0"/>
          </a:p>
          <a:p>
            <a:r>
              <a:rPr lang="pt-BR" dirty="0" smtClean="0"/>
              <a:t>Chain (Simulação)</a:t>
            </a:r>
          </a:p>
          <a:p>
            <a:pPr lvl="1"/>
            <a:r>
              <a:rPr lang="pt-BR" dirty="0" smtClean="0"/>
              <a:t>Chamar serviço $</a:t>
            </a:r>
            <a:r>
              <a:rPr lang="pt-BR" dirty="0" err="1" smtClean="0"/>
              <a:t>http</a:t>
            </a:r>
            <a:r>
              <a:rPr lang="pt-BR" dirty="0" smtClean="0"/>
              <a:t> que pode falhar. ( </a:t>
            </a:r>
            <a:r>
              <a:rPr lang="pt-BR" dirty="0" err="1" smtClean="0"/>
              <a:t>promise</a:t>
            </a:r>
            <a:r>
              <a:rPr lang="pt-BR" dirty="0" smtClean="0"/>
              <a:t> 1 )</a:t>
            </a:r>
          </a:p>
          <a:p>
            <a:pPr lvl="1"/>
            <a:r>
              <a:rPr lang="pt-BR" dirty="0" smtClean="0"/>
              <a:t>Mostrar mensagem de erro em caso de falha.</a:t>
            </a:r>
          </a:p>
          <a:p>
            <a:pPr lvl="1"/>
            <a:r>
              <a:rPr lang="pt-BR" dirty="0" smtClean="0"/>
              <a:t>Quando receber uma resposta de sucesso atualizar dados, e depois mostrar os dados para o usuário. ( </a:t>
            </a:r>
            <a:r>
              <a:rPr lang="pt-BR" dirty="0" err="1" smtClean="0"/>
              <a:t>promise</a:t>
            </a:r>
            <a:r>
              <a:rPr lang="pt-BR" dirty="0" smtClean="0"/>
              <a:t> 2, 3 )</a:t>
            </a:r>
          </a:p>
          <a:p>
            <a:pPr lvl="1"/>
            <a:r>
              <a:rPr lang="pt-BR" dirty="0" smtClean="0"/>
              <a:t>Código funciona como o desejado?</a:t>
            </a:r>
          </a:p>
          <a:p>
            <a:pPr lvl="1"/>
            <a:endParaRPr lang="pt-BR" dirty="0"/>
          </a:p>
          <a:p>
            <a:r>
              <a:rPr lang="pt-BR" dirty="0" smtClean="0"/>
              <a:t>Obter dados (4fun)</a:t>
            </a:r>
          </a:p>
          <a:p>
            <a:pPr lvl="1"/>
            <a:r>
              <a:rPr lang="pt-BR" dirty="0" smtClean="0"/>
              <a:t>Alterar chamada de </a:t>
            </a:r>
            <a:r>
              <a:rPr lang="pt-BR" dirty="0" err="1" smtClean="0"/>
              <a:t>dadosDoServidor</a:t>
            </a:r>
            <a:r>
              <a:rPr lang="pt-BR" dirty="0" smtClean="0"/>
              <a:t> para dadosDoServidor2, funciona?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739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- </a:t>
            </a:r>
            <a:r>
              <a:rPr lang="pt-BR" dirty="0" err="1" smtClean="0"/>
              <a:t>Step</a:t>
            </a:r>
            <a:r>
              <a:rPr lang="pt-BR" dirty="0" smtClean="0"/>
              <a:t>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err="1" smtClean="0"/>
              <a:t>Component</a:t>
            </a:r>
            <a:r>
              <a:rPr lang="pt-BR" sz="4000" dirty="0" smtClean="0"/>
              <a:t> </a:t>
            </a:r>
            <a:r>
              <a:rPr lang="pt-BR" sz="4000" dirty="0" err="1" smtClean="0"/>
              <a:t>Example</a:t>
            </a:r>
            <a:endParaRPr lang="pt-BR" sz="4000" dirty="0" smtClean="0"/>
          </a:p>
          <a:p>
            <a:pPr lvl="1"/>
            <a:r>
              <a:rPr lang="pt-BR" dirty="0" smtClean="0"/>
              <a:t>Lembrar de mostrar </a:t>
            </a:r>
            <a:r>
              <a:rPr lang="pt-BR" dirty="0" err="1" smtClean="0"/>
              <a:t>scope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333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- </a:t>
            </a: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smtClean="0"/>
              <a:t>Modificar </a:t>
            </a:r>
            <a:r>
              <a:rPr lang="pt-BR" sz="4000" dirty="0" err="1" smtClean="0"/>
              <a:t>Component</a:t>
            </a:r>
            <a:r>
              <a:rPr lang="pt-BR" sz="4000" dirty="0" smtClean="0"/>
              <a:t> </a:t>
            </a:r>
            <a:r>
              <a:rPr lang="pt-BR" sz="4000" dirty="0" err="1" smtClean="0"/>
              <a:t>Example</a:t>
            </a:r>
            <a:endParaRPr lang="pt-BR" sz="4000" dirty="0" smtClean="0"/>
          </a:p>
          <a:p>
            <a:pPr lvl="1"/>
            <a:r>
              <a:rPr lang="pt-BR" dirty="0" smtClean="0"/>
              <a:t>Lembrar de mostrar </a:t>
            </a:r>
            <a:r>
              <a:rPr lang="pt-BR" dirty="0" err="1" smtClean="0"/>
              <a:t>scope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86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sz="4000" dirty="0" smtClean="0"/>
          </a:p>
          <a:p>
            <a:pPr lvl="1"/>
            <a:r>
              <a:rPr lang="pt-BR" sz="4000" dirty="0" smtClean="0"/>
              <a:t>Qualquer browser e no Internet Explorer \o/</a:t>
            </a:r>
            <a:endParaRPr lang="pt-BR" sz="4000" dirty="0"/>
          </a:p>
          <a:p>
            <a:pPr lvl="1"/>
            <a:r>
              <a:rPr lang="pt-BR" sz="4000" dirty="0" smtClean="0"/>
              <a:t>Qualquer</a:t>
            </a:r>
            <a:r>
              <a:rPr lang="pt-BR" dirty="0" smtClean="0"/>
              <a:t> </a:t>
            </a:r>
            <a:r>
              <a:rPr lang="pt-BR" sz="4000" dirty="0" smtClean="0"/>
              <a:t>servidor (arquivo estático)</a:t>
            </a:r>
          </a:p>
          <a:p>
            <a:pPr lvl="1"/>
            <a:r>
              <a:rPr lang="pt-BR" sz="4000" dirty="0" smtClean="0"/>
              <a:t>Qualquer sistema operacional</a:t>
            </a: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382882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sz="4000" dirty="0" smtClean="0"/>
          </a:p>
          <a:p>
            <a:pPr lvl="1"/>
            <a:r>
              <a:rPr lang="pt-BR" sz="4000" dirty="0" smtClean="0"/>
              <a:t>Sem limites: </a:t>
            </a:r>
          </a:p>
          <a:p>
            <a:pPr lvl="2"/>
            <a:r>
              <a:rPr lang="pt-BR" sz="3600" dirty="0" err="1" smtClean="0"/>
              <a:t>function</a:t>
            </a:r>
            <a:r>
              <a:rPr lang="pt-BR" sz="3600" dirty="0" smtClean="0"/>
              <a:t>(param) {}; </a:t>
            </a:r>
          </a:p>
          <a:p>
            <a:pPr lvl="2"/>
            <a:r>
              <a:rPr lang="pt-BR" sz="3600" dirty="0" smtClean="0"/>
              <a:t>O que “param” pode ser?</a:t>
            </a:r>
          </a:p>
          <a:p>
            <a:pPr marL="914400" lvl="2" indent="0">
              <a:buNone/>
            </a:pP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50995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sz="4000" dirty="0" smtClean="0"/>
          </a:p>
          <a:p>
            <a:pPr lvl="1"/>
            <a:r>
              <a:rPr lang="pt-BR" sz="4000" dirty="0" smtClean="0"/>
              <a:t>Sem limites: </a:t>
            </a:r>
          </a:p>
          <a:p>
            <a:pPr lvl="2"/>
            <a:r>
              <a:rPr lang="pt-BR" sz="3600" dirty="0" err="1" smtClean="0"/>
              <a:t>function</a:t>
            </a:r>
            <a:r>
              <a:rPr lang="pt-BR" sz="3600" dirty="0" smtClean="0"/>
              <a:t>(param) {}; </a:t>
            </a:r>
          </a:p>
          <a:p>
            <a:pPr lvl="2"/>
            <a:r>
              <a:rPr lang="pt-BR" sz="3600" dirty="0" smtClean="0"/>
              <a:t>O que “param” pode ser?</a:t>
            </a:r>
          </a:p>
          <a:p>
            <a:pPr lvl="3"/>
            <a:r>
              <a:rPr lang="pt-BR" sz="3400" dirty="0" err="1" smtClean="0"/>
              <a:t>Boolean</a:t>
            </a:r>
            <a:r>
              <a:rPr lang="pt-BR" sz="3400" dirty="0" smtClean="0"/>
              <a:t>?</a:t>
            </a:r>
          </a:p>
          <a:p>
            <a:pPr marL="914400" lvl="2" indent="0">
              <a:buNone/>
            </a:pP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218923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sz="4000" dirty="0" smtClean="0"/>
          </a:p>
          <a:p>
            <a:pPr lvl="1"/>
            <a:r>
              <a:rPr lang="pt-BR" sz="4000" dirty="0" smtClean="0"/>
              <a:t>Sem limites: </a:t>
            </a:r>
          </a:p>
          <a:p>
            <a:pPr lvl="2"/>
            <a:r>
              <a:rPr lang="pt-BR" sz="3600" dirty="0" err="1" smtClean="0"/>
              <a:t>function</a:t>
            </a:r>
            <a:r>
              <a:rPr lang="pt-BR" sz="3600" dirty="0" smtClean="0"/>
              <a:t>(param) {}; </a:t>
            </a:r>
          </a:p>
          <a:p>
            <a:pPr lvl="2"/>
            <a:r>
              <a:rPr lang="pt-BR" sz="3600" dirty="0" smtClean="0"/>
              <a:t>O que “param” pode ser?</a:t>
            </a:r>
          </a:p>
          <a:p>
            <a:pPr lvl="3"/>
            <a:r>
              <a:rPr lang="pt-BR" sz="3400" dirty="0" err="1" smtClean="0"/>
              <a:t>Boolean</a:t>
            </a:r>
            <a:r>
              <a:rPr lang="pt-BR" sz="3400" dirty="0" smtClean="0"/>
              <a:t>?</a:t>
            </a:r>
            <a:r>
              <a:rPr lang="pt-BR" sz="3200" dirty="0" smtClean="0"/>
              <a:t> </a:t>
            </a:r>
            <a:r>
              <a:rPr lang="pt-BR" sz="3200" dirty="0" err="1" smtClean="0"/>
              <a:t>String</a:t>
            </a:r>
            <a:r>
              <a:rPr lang="pt-BR" sz="3200" dirty="0" smtClean="0"/>
              <a:t>? </a:t>
            </a:r>
            <a:r>
              <a:rPr lang="pt-BR" sz="3200" dirty="0" err="1" smtClean="0"/>
              <a:t>Int</a:t>
            </a:r>
            <a:r>
              <a:rPr lang="pt-BR" sz="3200" dirty="0" smtClean="0"/>
              <a:t>? </a:t>
            </a:r>
            <a:r>
              <a:rPr lang="pt-BR" sz="3200" dirty="0" err="1" smtClean="0"/>
              <a:t>Long</a:t>
            </a:r>
            <a:r>
              <a:rPr lang="pt-BR" sz="3200" dirty="0" smtClean="0"/>
              <a:t>? </a:t>
            </a: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42061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sz="4000" dirty="0" smtClean="0"/>
          </a:p>
          <a:p>
            <a:pPr lvl="1"/>
            <a:r>
              <a:rPr lang="pt-BR" sz="4000" dirty="0" smtClean="0"/>
              <a:t>Sem limites: </a:t>
            </a:r>
          </a:p>
          <a:p>
            <a:pPr lvl="2"/>
            <a:r>
              <a:rPr lang="pt-BR" sz="3600" dirty="0" err="1" smtClean="0"/>
              <a:t>function</a:t>
            </a:r>
            <a:r>
              <a:rPr lang="pt-BR" sz="3600" dirty="0" smtClean="0"/>
              <a:t>(param) {}; </a:t>
            </a:r>
          </a:p>
          <a:p>
            <a:pPr lvl="2"/>
            <a:r>
              <a:rPr lang="pt-BR" sz="3600" dirty="0" smtClean="0"/>
              <a:t>O que “param” pode ser?</a:t>
            </a:r>
          </a:p>
          <a:p>
            <a:pPr lvl="3"/>
            <a:r>
              <a:rPr lang="pt-BR" sz="3400" dirty="0" err="1" smtClean="0"/>
              <a:t>Boolean</a:t>
            </a:r>
            <a:r>
              <a:rPr lang="pt-BR" sz="3400" dirty="0" smtClean="0"/>
              <a:t>?</a:t>
            </a:r>
            <a:r>
              <a:rPr lang="pt-BR" sz="3200" dirty="0" smtClean="0"/>
              <a:t> </a:t>
            </a:r>
            <a:r>
              <a:rPr lang="pt-BR" sz="3200" dirty="0" err="1" smtClean="0"/>
              <a:t>String</a:t>
            </a:r>
            <a:r>
              <a:rPr lang="pt-BR" sz="3200" dirty="0" smtClean="0"/>
              <a:t>? </a:t>
            </a:r>
            <a:r>
              <a:rPr lang="pt-BR" sz="3200" dirty="0" err="1" smtClean="0"/>
              <a:t>Int</a:t>
            </a:r>
            <a:r>
              <a:rPr lang="pt-BR" sz="3200" dirty="0" smtClean="0"/>
              <a:t>? </a:t>
            </a:r>
            <a:r>
              <a:rPr lang="pt-BR" sz="3200" dirty="0" err="1" smtClean="0"/>
              <a:t>Long</a:t>
            </a:r>
            <a:r>
              <a:rPr lang="pt-BR" sz="3200" dirty="0" smtClean="0"/>
              <a:t>? </a:t>
            </a:r>
            <a:r>
              <a:rPr lang="pt-BR" sz="3200" dirty="0" err="1" smtClean="0"/>
              <a:t>Object</a:t>
            </a:r>
            <a:r>
              <a:rPr lang="pt-BR" sz="3200" dirty="0" smtClean="0"/>
              <a:t>? </a:t>
            </a:r>
            <a:r>
              <a:rPr lang="pt-BR" sz="3200" dirty="0" err="1" smtClean="0"/>
              <a:t>Function</a:t>
            </a:r>
            <a:r>
              <a:rPr lang="pt-BR" sz="3200" dirty="0" smtClean="0"/>
              <a:t>?</a:t>
            </a:r>
            <a:endParaRPr lang="pt-BR" sz="3400" dirty="0" smtClean="0"/>
          </a:p>
          <a:p>
            <a:pPr marL="1371600" lvl="3" indent="0">
              <a:buNone/>
            </a:pPr>
            <a:r>
              <a:rPr lang="pt-BR" sz="3200" dirty="0" smtClean="0"/>
              <a:t> </a:t>
            </a: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333802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4000" dirty="0" smtClean="0"/>
              <a:t>Sem limites: </a:t>
            </a:r>
          </a:p>
          <a:p>
            <a:pPr lvl="2"/>
            <a:r>
              <a:rPr lang="pt-BR" sz="3600" dirty="0" err="1" smtClean="0"/>
              <a:t>function</a:t>
            </a:r>
            <a:r>
              <a:rPr lang="pt-BR" sz="3600" dirty="0" smtClean="0"/>
              <a:t>(param) {}; </a:t>
            </a:r>
          </a:p>
          <a:p>
            <a:pPr lvl="2"/>
            <a:r>
              <a:rPr lang="pt-BR" sz="3600" dirty="0" smtClean="0"/>
              <a:t>O que “param” </a:t>
            </a:r>
          </a:p>
          <a:p>
            <a:pPr marL="914400" lvl="2" indent="0">
              <a:buNone/>
            </a:pPr>
            <a:r>
              <a:rPr lang="pt-BR" sz="3600" dirty="0" smtClean="0"/>
              <a:t>pode ser?</a:t>
            </a:r>
            <a:endParaRPr lang="pt-BR" sz="3400" dirty="0" smtClean="0"/>
          </a:p>
          <a:p>
            <a:pPr marL="1371600" lvl="3" indent="0">
              <a:buNone/>
            </a:pPr>
            <a:r>
              <a:rPr lang="pt-BR" sz="3200" dirty="0" smtClean="0"/>
              <a:t> </a:t>
            </a: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0" y="1927225"/>
            <a:ext cx="55245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sz="4000" dirty="0" smtClean="0"/>
              <a:t>Suporte a classes:</a:t>
            </a:r>
          </a:p>
          <a:p>
            <a:pPr lvl="2"/>
            <a:r>
              <a:rPr lang="pt-BR" sz="2800" dirty="0" smtClean="0"/>
              <a:t> </a:t>
            </a:r>
            <a:r>
              <a:rPr lang="pt-BR" sz="2800" dirty="0" err="1" smtClean="0"/>
              <a:t>function</a:t>
            </a:r>
            <a:r>
              <a:rPr lang="pt-BR" sz="2800" dirty="0" smtClean="0"/>
              <a:t> Pessoa(nome) {</a:t>
            </a:r>
          </a:p>
          <a:p>
            <a:pPr marL="1371600" lvl="3" indent="0">
              <a:buNone/>
            </a:pPr>
            <a:r>
              <a:rPr lang="pt-BR" sz="2600" dirty="0"/>
              <a:t> </a:t>
            </a:r>
            <a:r>
              <a:rPr lang="pt-BR" sz="2600" dirty="0" smtClean="0"/>
              <a:t>     var self = </a:t>
            </a:r>
            <a:r>
              <a:rPr lang="pt-BR" sz="2600" dirty="0" err="1" smtClean="0"/>
              <a:t>this</a:t>
            </a:r>
            <a:r>
              <a:rPr lang="pt-BR" sz="2600" dirty="0" smtClean="0"/>
              <a:t>;</a:t>
            </a:r>
            <a:endParaRPr lang="pt-BR" sz="2600" dirty="0" smtClean="0"/>
          </a:p>
          <a:p>
            <a:pPr marL="914400" lvl="2" indent="0">
              <a:buNone/>
            </a:pPr>
            <a:r>
              <a:rPr lang="pt-BR" sz="2800" dirty="0"/>
              <a:t>	</a:t>
            </a:r>
            <a:r>
              <a:rPr lang="pt-BR" sz="2800" dirty="0" err="1" smtClean="0"/>
              <a:t>self.Nome</a:t>
            </a:r>
            <a:r>
              <a:rPr lang="pt-BR" sz="2800" dirty="0" smtClean="0"/>
              <a:t> = nome;</a:t>
            </a:r>
          </a:p>
          <a:p>
            <a:pPr marL="914400" lvl="2" indent="0">
              <a:buNone/>
            </a:pPr>
            <a:endParaRPr lang="pt-BR" sz="2800" dirty="0" smtClean="0"/>
          </a:p>
          <a:p>
            <a:pPr marL="914400" lvl="2" indent="0">
              <a:buNone/>
            </a:pPr>
            <a:r>
              <a:rPr lang="pt-BR" sz="2800" dirty="0"/>
              <a:t>	</a:t>
            </a:r>
            <a:r>
              <a:rPr lang="pt-BR" sz="2800" dirty="0" err="1" smtClean="0"/>
              <a:t>self.MudarNome</a:t>
            </a:r>
            <a:r>
              <a:rPr lang="pt-BR" sz="2800" dirty="0" smtClean="0"/>
              <a:t> = </a:t>
            </a:r>
            <a:r>
              <a:rPr lang="pt-BR" sz="2800" dirty="0" err="1" smtClean="0"/>
              <a:t>function</a:t>
            </a:r>
            <a:r>
              <a:rPr lang="pt-BR" sz="2800" dirty="0" smtClean="0"/>
              <a:t>(</a:t>
            </a:r>
            <a:r>
              <a:rPr lang="pt-BR" sz="2800" dirty="0" err="1" smtClean="0"/>
              <a:t>novoNome</a:t>
            </a:r>
            <a:r>
              <a:rPr lang="pt-BR" sz="2800" dirty="0" smtClean="0"/>
              <a:t>) {</a:t>
            </a:r>
          </a:p>
          <a:p>
            <a:pPr marL="914400" lvl="2" indent="0">
              <a:buNone/>
            </a:pPr>
            <a:r>
              <a:rPr lang="pt-BR" sz="2800" dirty="0"/>
              <a:t>	</a:t>
            </a:r>
            <a:r>
              <a:rPr lang="pt-BR" sz="2800" dirty="0" smtClean="0"/>
              <a:t>	</a:t>
            </a:r>
            <a:r>
              <a:rPr lang="pt-BR" sz="2800" dirty="0" err="1" smtClean="0"/>
              <a:t>self.Nome</a:t>
            </a:r>
            <a:r>
              <a:rPr lang="pt-BR" sz="2800" dirty="0" smtClean="0"/>
              <a:t> = </a:t>
            </a:r>
            <a:r>
              <a:rPr lang="pt-BR" sz="2800" dirty="0" err="1" smtClean="0"/>
              <a:t>novoNome</a:t>
            </a:r>
            <a:r>
              <a:rPr lang="pt-BR" sz="2800" dirty="0" smtClean="0"/>
              <a:t>;</a:t>
            </a:r>
            <a:endParaRPr lang="pt-BR" sz="2800" dirty="0" smtClean="0"/>
          </a:p>
          <a:p>
            <a:pPr marL="914400" lvl="2" indent="0">
              <a:buNone/>
            </a:pPr>
            <a:r>
              <a:rPr lang="pt-BR" sz="2800" dirty="0"/>
              <a:t>	</a:t>
            </a:r>
            <a:r>
              <a:rPr lang="pt-BR" sz="2800" dirty="0" smtClean="0"/>
              <a:t>};</a:t>
            </a:r>
            <a:endParaRPr lang="pt-BR" sz="2800" dirty="0" smtClean="0"/>
          </a:p>
          <a:p>
            <a:pPr marL="914400" lvl="2" indent="0">
              <a:buNone/>
            </a:pPr>
            <a:r>
              <a:rPr lang="pt-BR" sz="2800" dirty="0" smtClean="0"/>
              <a:t>    }</a:t>
            </a:r>
          </a:p>
          <a:p>
            <a:pPr marL="914400" lvl="2" indent="0">
              <a:buNone/>
            </a:pPr>
            <a:r>
              <a:rPr lang="pt-BR" sz="2800" dirty="0" smtClean="0"/>
              <a:t>    var </a:t>
            </a:r>
            <a:r>
              <a:rPr lang="pt-BR" sz="2800" dirty="0" err="1" smtClean="0"/>
              <a:t>alguem</a:t>
            </a:r>
            <a:r>
              <a:rPr lang="pt-BR" sz="2800" dirty="0" smtClean="0"/>
              <a:t> = new Pessoa(“alguém”);</a:t>
            </a: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3870646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536</Words>
  <Application>Microsoft Office PowerPoint</Application>
  <PresentationFormat>Widescreen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Apresentação do PowerPoint</vt:lpstr>
      <vt:lpstr>Javascript is fun</vt:lpstr>
      <vt:lpstr>Javascript is fun</vt:lpstr>
      <vt:lpstr>Javascript is fun</vt:lpstr>
      <vt:lpstr>Javascript is fun</vt:lpstr>
      <vt:lpstr>Javascript is fun</vt:lpstr>
      <vt:lpstr>Javascript is fun</vt:lpstr>
      <vt:lpstr>Javascript is fun</vt:lpstr>
      <vt:lpstr>Javascript is fun</vt:lpstr>
      <vt:lpstr>Javascript is fun</vt:lpstr>
      <vt:lpstr>Javascript is fun</vt:lpstr>
      <vt:lpstr>Javascript is fun</vt:lpstr>
      <vt:lpstr>Javascript is fun</vt:lpstr>
      <vt:lpstr>Por que utilizar AngularJS?</vt:lpstr>
      <vt:lpstr>Por que utilizar AngularJS?</vt:lpstr>
      <vt:lpstr>AngularJS - Step 1</vt:lpstr>
      <vt:lpstr>AngularJS - Step 2</vt:lpstr>
      <vt:lpstr>AngularJS - Step 3</vt:lpstr>
      <vt:lpstr>AngularJS - Step 4</vt:lpstr>
      <vt:lpstr>AngularJS - Step 5</vt:lpstr>
      <vt:lpstr>AngularJS - Step 6</vt:lpstr>
      <vt:lpstr>AngularJS - Step 7</vt:lpstr>
      <vt:lpstr>AngularJS - 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Jose Goncalves</dc:creator>
  <cp:lastModifiedBy>Hugo Jose Goncalves</cp:lastModifiedBy>
  <cp:revision>10</cp:revision>
  <dcterms:created xsi:type="dcterms:W3CDTF">2015-09-03T00:01:16Z</dcterms:created>
  <dcterms:modified xsi:type="dcterms:W3CDTF">2015-09-03T01:53:20Z</dcterms:modified>
</cp:coreProperties>
</file>