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58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1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122363"/>
            <a:ext cx="565521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02038"/>
            <a:ext cx="56552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0418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90418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4204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3033"/>
            <a:ext cx="5181600" cy="38839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182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5741"/>
            <a:ext cx="5157787" cy="3333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182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5741"/>
            <a:ext cx="5183188" cy="3333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58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204A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282148"/>
            <a:ext cx="5655212" cy="2387600"/>
          </a:xfrm>
        </p:spPr>
        <p:txBody>
          <a:bodyPr>
            <a:normAutofit/>
          </a:bodyPr>
          <a:lstStyle/>
          <a:p>
            <a:r>
              <a:rPr lang="en-US" sz="6000" dirty="0"/>
              <a:t>Presentation</a:t>
            </a:r>
            <a:br>
              <a:rPr lang="en-US" sz="6000" dirty="0"/>
            </a:br>
            <a:r>
              <a:rPr lang="en-US" sz="6000" dirty="0"/>
              <a:t>Pokémon AR</a:t>
            </a:r>
            <a:endParaRPr lang="en-US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920090"/>
            <a:ext cx="5655212" cy="1655762"/>
          </a:xfrm>
        </p:spPr>
        <p:txBody>
          <a:bodyPr>
            <a:normAutofit/>
          </a:bodyPr>
          <a:lstStyle/>
          <a:p>
            <a:r>
              <a:rPr lang="fr-FR" sz="2000" dirty="0"/>
              <a:t>EGU Hugo-Jean, MATOUGUI Wassim, LEIB Adrien.</a:t>
            </a:r>
            <a:endParaRPr lang="en-US" sz="2000" b="1" dirty="0">
              <a:solidFill>
                <a:srgbClr val="FFC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?</a:t>
            </a:r>
          </a:p>
          <a:p>
            <a:r>
              <a:rPr lang="en-US" dirty="0" err="1"/>
              <a:t>C’est</a:t>
            </a:r>
            <a:r>
              <a:rPr lang="en-US" dirty="0"/>
              <a:t> quoi ?</a:t>
            </a:r>
          </a:p>
          <a:p>
            <a:r>
              <a:rPr lang="en-US" dirty="0" err="1"/>
              <a:t>Cartes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lang="en-US" dirty="0"/>
          </a:p>
          <a:p>
            <a:r>
              <a:rPr lang="en-US" dirty="0"/>
              <a:t>Easter EGG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0F32E-3835-4FB4-9E03-D508B4FE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</p:txBody>
      </p:sp>
      <p:pic>
        <p:nvPicPr>
          <p:cNvPr id="1026" name="Picture 2" descr="Je laisse mes enfants regarder la télé et je ne culpabilise pas (du tout)&quot;  - L'Express Styles">
            <a:extLst>
              <a:ext uri="{FF2B5EF4-FFF2-40B4-BE49-F238E27FC236}">
                <a16:creationId xmlns:a16="http://schemas.microsoft.com/office/drawing/2014/main" id="{D1E2AE3F-73C5-4271-8B37-B66FC1AD928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8" y="2602705"/>
            <a:ext cx="324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urquoi ma mère dit toujours OUI et mon père dit toujours NON ?">
            <a:extLst>
              <a:ext uri="{FF2B5EF4-FFF2-40B4-BE49-F238E27FC236}">
                <a16:creationId xmlns:a16="http://schemas.microsoft.com/office/drawing/2014/main" id="{4B17D1B3-E38F-4106-8721-28CC907C2D17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32" y="2602705"/>
            <a:ext cx="324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icker de Pipe-Bomb sur other kakakak sacha pokemon pleure triste -  Sticker ID : 130954">
            <a:extLst>
              <a:ext uri="{FF2B5EF4-FFF2-40B4-BE49-F238E27FC236}">
                <a16:creationId xmlns:a16="http://schemas.microsoft.com/office/drawing/2014/main" id="{FA6CB941-A897-4638-BD1E-C476F18710F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37" y="2529000"/>
            <a:ext cx="324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F93C3E-81E4-4F45-8CF4-87A3E4AC80B2}"/>
              </a:ext>
            </a:extLst>
          </p:cNvPr>
          <p:cNvSpPr txBox="1"/>
          <p:nvPr/>
        </p:nvSpPr>
        <p:spPr>
          <a:xfrm>
            <a:off x="227428" y="4508848"/>
            <a:ext cx="346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Maman, maman je rêve d’être le plus grand dresseur </a:t>
            </a:r>
            <a:r>
              <a:rPr lang="fr-FR" dirty="0" err="1">
                <a:solidFill>
                  <a:schemeClr val="bg1"/>
                </a:solidFill>
              </a:rPr>
              <a:t>pokémon</a:t>
            </a:r>
            <a:r>
              <a:rPr lang="fr-FR" dirty="0">
                <a:solidFill>
                  <a:schemeClr val="bg1"/>
                </a:solidFill>
              </a:rPr>
              <a:t> comme à la TV 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AA4B84-552C-422B-8D43-3CB29AAB0584}"/>
              </a:ext>
            </a:extLst>
          </p:cNvPr>
          <p:cNvSpPr txBox="1"/>
          <p:nvPr/>
        </p:nvSpPr>
        <p:spPr>
          <a:xfrm>
            <a:off x="4636294" y="4471856"/>
            <a:ext cx="265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Mon chérie, tu sais bien que ça n’existe pas…</a:t>
            </a:r>
          </a:p>
        </p:txBody>
      </p:sp>
    </p:spTree>
    <p:extLst>
      <p:ext uri="{BB962C8B-B14F-4D97-AF65-F5344CB8AC3E}">
        <p14:creationId xmlns:p14="http://schemas.microsoft.com/office/powerpoint/2010/main" val="411473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PokemonAR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quoi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fr-FR" dirty="0"/>
              <a:t>s’agit</a:t>
            </a:r>
            <a:r>
              <a:rPr lang="en-US" dirty="0"/>
              <a:t> </a:t>
            </a:r>
            <a:r>
              <a:rPr lang="fr-FR" dirty="0"/>
              <a:t>d’une</a:t>
            </a:r>
            <a:r>
              <a:rPr lang="en-US" dirty="0"/>
              <a:t> </a:t>
            </a:r>
            <a:r>
              <a:rPr lang="fr-FR" dirty="0"/>
              <a:t>réalité</a:t>
            </a:r>
            <a:r>
              <a:rPr lang="en-US" dirty="0"/>
              <a:t> </a:t>
            </a:r>
            <a:r>
              <a:rPr lang="fr-FR" dirty="0"/>
              <a:t>mixte</a:t>
            </a:r>
          </a:p>
          <a:p>
            <a:r>
              <a:rPr lang="en-US" dirty="0"/>
              <a:t>Transformer les </a:t>
            </a:r>
            <a:r>
              <a:rPr lang="fr-FR" dirty="0"/>
              <a:t>cartes</a:t>
            </a:r>
            <a:r>
              <a:rPr lang="en-US" dirty="0"/>
              <a:t> </a:t>
            </a:r>
            <a:r>
              <a:rPr lang="en-US" dirty="0" err="1"/>
              <a:t>pokémons</a:t>
            </a:r>
            <a:endParaRPr lang="en-US" dirty="0"/>
          </a:p>
          <a:p>
            <a:r>
              <a:rPr lang="en-US" dirty="0"/>
              <a:t>Le Pokémon de la carte </a:t>
            </a:r>
            <a:r>
              <a:rPr lang="fr-FR" dirty="0"/>
              <a:t>apparaît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C0ECB-233D-48CE-8107-F6898DCE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46360-C1AC-40A5-B147-329D760C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Latios</a:t>
            </a:r>
            <a:endParaRPr lang="fr-FR" dirty="0"/>
          </a:p>
          <a:p>
            <a:r>
              <a:rPr lang="fr-FR" dirty="0" err="1"/>
              <a:t>Latias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4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LATIOS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C62EE-FB11-47AC-98B8-F8D86A62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768350"/>
            <a:ext cx="2543175" cy="35147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7E28E7-AED4-4756-AF1C-75509383D40F}"/>
              </a:ext>
            </a:extLst>
          </p:cNvPr>
          <p:cNvSpPr txBox="1"/>
          <p:nvPr/>
        </p:nvSpPr>
        <p:spPr>
          <a:xfrm>
            <a:off x="4844715" y="2083871"/>
            <a:ext cx="8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3415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LATIAS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7E28E7-AED4-4756-AF1C-75509383D40F}"/>
              </a:ext>
            </a:extLst>
          </p:cNvPr>
          <p:cNvSpPr txBox="1"/>
          <p:nvPr/>
        </p:nvSpPr>
        <p:spPr>
          <a:xfrm>
            <a:off x="4844715" y="2083871"/>
            <a:ext cx="8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2429A2-D736-40B5-B228-A064C4D3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514865"/>
            <a:ext cx="2800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C0ECB-233D-48CE-8107-F6898DCE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Easter</a:t>
            </a:r>
            <a:r>
              <a:rPr lang="fr-FR" dirty="0"/>
              <a:t> EGG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46360-C1AC-40A5-B147-329D760C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Animation lorsqu’on appuis sur un bouton</a:t>
            </a:r>
          </a:p>
          <a:p>
            <a:r>
              <a:rPr lang="fr-FR" dirty="0"/>
              <a:t>Animation lorsqu’on appelle le </a:t>
            </a:r>
            <a:r>
              <a:rPr lang="fr-FR" dirty="0" err="1"/>
              <a:t>pokémon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6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0CC59-9391-441E-85B0-D2EECA6F1067}"/>
              </a:ext>
            </a:extLst>
          </p:cNvPr>
          <p:cNvSpPr/>
          <p:nvPr/>
        </p:nvSpPr>
        <p:spPr>
          <a:xfrm>
            <a:off x="3477730" y="3095671"/>
            <a:ext cx="2028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3376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FB6D377-02DB-1040-8F17-F5DB104FC11C}" vid="{2306A897-2147-F846-8DCE-9691FBBBD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Pokemon-PowerPoint-Template</Template>
  <TotalTime>15</TotalTime>
  <Words>95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Thème Office</vt:lpstr>
      <vt:lpstr>Presentation Pokémon AR</vt:lpstr>
      <vt:lpstr>SOMMAIRE</vt:lpstr>
      <vt:lpstr>Pourquoi ?</vt:lpstr>
      <vt:lpstr>PokemonAR c’est quoi ?</vt:lpstr>
      <vt:lpstr>Cartes Disponibles</vt:lpstr>
      <vt:lpstr>Présentation PowerPoint</vt:lpstr>
      <vt:lpstr>Présentation PowerPoint</vt:lpstr>
      <vt:lpstr>Easter EGG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SAMPLE</dc:title>
  <dc:creator>LEIB Adrien</dc:creator>
  <cp:lastModifiedBy>LEIB Adrien</cp:lastModifiedBy>
  <cp:revision>5</cp:revision>
  <dcterms:created xsi:type="dcterms:W3CDTF">2021-04-16T14:17:44Z</dcterms:created>
  <dcterms:modified xsi:type="dcterms:W3CDTF">2021-04-16T14:42:13Z</dcterms:modified>
</cp:coreProperties>
</file>