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00"/>
    <a:srgbClr val="142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95" d="100"/>
          <a:sy n="95" d="100"/>
        </p:scale>
        <p:origin x="245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122363"/>
            <a:ext cx="565521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602038"/>
            <a:ext cx="565521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904187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90418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4204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93033"/>
            <a:ext cx="5181600" cy="38839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93033"/>
            <a:ext cx="5181600" cy="38839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3182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55741"/>
            <a:ext cx="5157787" cy="3333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3182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55741"/>
            <a:ext cx="5183188" cy="333392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28" y="284661"/>
            <a:ext cx="7925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88291"/>
            <a:ext cx="10515600" cy="388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58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204A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4868" y="1282148"/>
            <a:ext cx="5655212" cy="2387600"/>
          </a:xfrm>
        </p:spPr>
        <p:txBody>
          <a:bodyPr>
            <a:normAutofit/>
          </a:bodyPr>
          <a:lstStyle/>
          <a:p>
            <a:r>
              <a:rPr lang="en-US" sz="6000" dirty="0"/>
              <a:t>Presentation</a:t>
            </a:r>
            <a:br>
              <a:rPr lang="en-US" sz="6000" dirty="0"/>
            </a:br>
            <a:r>
              <a:rPr lang="en-US" sz="6000" dirty="0"/>
              <a:t>Pokémon AR</a:t>
            </a:r>
            <a:endParaRPr lang="en-US" spc="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4868" y="3920090"/>
            <a:ext cx="5655212" cy="1655762"/>
          </a:xfrm>
        </p:spPr>
        <p:txBody>
          <a:bodyPr>
            <a:normAutofit/>
          </a:bodyPr>
          <a:lstStyle/>
          <a:p>
            <a:r>
              <a:rPr lang="fr-FR" sz="2000" dirty="0"/>
              <a:t>EGU Hugo-Jean, MATOUGUI Wassim, LEIB Adrien.</a:t>
            </a:r>
            <a:endParaRPr lang="en-US" sz="2000" b="1" dirty="0">
              <a:solidFill>
                <a:srgbClr val="FFC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quoi ?</a:t>
            </a:r>
          </a:p>
          <a:p>
            <a:r>
              <a:rPr lang="en-US" dirty="0" err="1"/>
              <a:t>Cartes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endParaRPr lang="en-US" dirty="0"/>
          </a:p>
          <a:p>
            <a:r>
              <a:rPr lang="en-US" dirty="0"/>
              <a:t>Easter EGG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PokemonAR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quoi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fr-FR" dirty="0"/>
              <a:t>s’agit</a:t>
            </a:r>
            <a:r>
              <a:rPr lang="en-US" dirty="0"/>
              <a:t> </a:t>
            </a:r>
            <a:r>
              <a:rPr lang="fr-FR" dirty="0"/>
              <a:t>d’une</a:t>
            </a:r>
            <a:r>
              <a:rPr lang="en-US" dirty="0"/>
              <a:t> </a:t>
            </a:r>
            <a:r>
              <a:rPr lang="fr-FR" dirty="0"/>
              <a:t>réalité</a:t>
            </a:r>
            <a:r>
              <a:rPr lang="en-US" dirty="0"/>
              <a:t> </a:t>
            </a:r>
            <a:r>
              <a:rPr lang="fr-FR" dirty="0"/>
              <a:t>mixte</a:t>
            </a:r>
          </a:p>
          <a:p>
            <a:r>
              <a:rPr lang="en-US" dirty="0"/>
              <a:t>Transformer les </a:t>
            </a:r>
            <a:r>
              <a:rPr lang="fr-FR" dirty="0"/>
              <a:t>cartes</a:t>
            </a:r>
            <a:r>
              <a:rPr lang="en-US" dirty="0"/>
              <a:t> </a:t>
            </a:r>
            <a:r>
              <a:rPr lang="en-US" dirty="0" err="1"/>
              <a:t>pokémons</a:t>
            </a:r>
            <a:endParaRPr lang="en-US" dirty="0"/>
          </a:p>
          <a:p>
            <a:r>
              <a:rPr lang="en-US" dirty="0"/>
              <a:t>Le Pokémon de la carte </a:t>
            </a:r>
            <a:r>
              <a:rPr lang="fr-FR" dirty="0"/>
              <a:t>apparaît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1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C0ECB-233D-48CE-8107-F6898DCE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46360-C1AC-40A5-B147-329D760C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Latios</a:t>
            </a:r>
            <a:endParaRPr lang="fr-FR" dirty="0"/>
          </a:p>
          <a:p>
            <a:r>
              <a:rPr lang="fr-FR" dirty="0" err="1"/>
              <a:t>Latias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46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1994-F91B-5347-A3B0-512C01DE3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LATIOS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C62EE-FB11-47AC-98B8-F8D86A62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768350"/>
            <a:ext cx="2543175" cy="35147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7E28E7-AED4-4756-AF1C-75509383D40F}"/>
              </a:ext>
            </a:extLst>
          </p:cNvPr>
          <p:cNvSpPr txBox="1"/>
          <p:nvPr/>
        </p:nvSpPr>
        <p:spPr>
          <a:xfrm>
            <a:off x="4844715" y="2083871"/>
            <a:ext cx="8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34152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1994-F91B-5347-A3B0-512C01DE3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LATIAS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7E28E7-AED4-4756-AF1C-75509383D40F}"/>
              </a:ext>
            </a:extLst>
          </p:cNvPr>
          <p:cNvSpPr txBox="1"/>
          <p:nvPr/>
        </p:nvSpPr>
        <p:spPr>
          <a:xfrm>
            <a:off x="4844715" y="2083871"/>
            <a:ext cx="84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=&gt;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2429A2-D736-40B5-B228-A064C4D3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514865"/>
            <a:ext cx="2800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3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C0ECB-233D-48CE-8107-F6898DCE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Easter</a:t>
            </a:r>
            <a:r>
              <a:rPr lang="fr-FR" dirty="0"/>
              <a:t> EGG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46360-C1AC-40A5-B147-329D760C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Animation lorsqu’on appuis sur un bouton</a:t>
            </a:r>
          </a:p>
          <a:p>
            <a:r>
              <a:rPr lang="fr-FR" dirty="0"/>
              <a:t>Animation lorsqu’on appelle le </a:t>
            </a:r>
            <a:r>
              <a:rPr lang="fr-FR" dirty="0" err="1"/>
              <a:t>pokémon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69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0CC59-9391-441E-85B0-D2EECA6F1067}"/>
              </a:ext>
            </a:extLst>
          </p:cNvPr>
          <p:cNvSpPr/>
          <p:nvPr/>
        </p:nvSpPr>
        <p:spPr>
          <a:xfrm>
            <a:off x="3477730" y="3095671"/>
            <a:ext cx="20281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fr-FR" sz="5400" b="1" cap="none" spc="0" dirty="0">
                <a:ln/>
                <a:solidFill>
                  <a:schemeClr val="accent4"/>
                </a:solidFill>
                <a:effectLst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63376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1FB6D377-02DB-1040-8F17-F5DB104FC11C}" vid="{2306A897-2147-F846-8DCE-9691FBBBD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Pokemon-PowerPoint-Template</Template>
  <TotalTime>11</TotalTime>
  <Words>62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Thème Office</vt:lpstr>
      <vt:lpstr>Presentation Pokémon AR</vt:lpstr>
      <vt:lpstr>SOMMAIRE</vt:lpstr>
      <vt:lpstr>PokemonAR c’est quoi ?</vt:lpstr>
      <vt:lpstr>Cartes Disponibles</vt:lpstr>
      <vt:lpstr>Présentation PowerPoint</vt:lpstr>
      <vt:lpstr>Présentation PowerPoint</vt:lpstr>
      <vt:lpstr>Easter EGG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SAMPLE</dc:title>
  <dc:creator>LEIB Adrien</dc:creator>
  <cp:lastModifiedBy>LEIB Adrien</cp:lastModifiedBy>
  <cp:revision>4</cp:revision>
  <dcterms:created xsi:type="dcterms:W3CDTF">2021-04-16T14:17:44Z</dcterms:created>
  <dcterms:modified xsi:type="dcterms:W3CDTF">2021-04-16T14:29:39Z</dcterms:modified>
</cp:coreProperties>
</file>