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Oswald Regular"/>
      <p:regular r:id="rId9"/>
      <p:bold r:id="rId10"/>
    </p:embeddedFont>
    <p:embeddedFont>
      <p:font typeface="Oswald"/>
      <p:regular r:id="rId11"/>
      <p:bold r:id="rId12"/>
    </p:embeddedFont>
    <p:embeddedFont>
      <p:font typeface="Roboto Mono"/>
      <p:regular r:id="rId13"/>
      <p:bold r:id="rId14"/>
      <p:italic r:id="rId15"/>
      <p:boldItalic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OswaldRegular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Oswald-regular.fntdata"/><Relationship Id="rId10" Type="http://schemas.openxmlformats.org/officeDocument/2006/relationships/font" Target="fonts/OswaldRegular-bold.fntdata"/><Relationship Id="rId13" Type="http://schemas.openxmlformats.org/officeDocument/2006/relationships/font" Target="fonts/RobotoMono-regular.fntdata"/><Relationship Id="rId12" Type="http://schemas.openxmlformats.org/officeDocument/2006/relationships/font" Target="fonts/Oswald-bold.fntdata"/><Relationship Id="rId15" Type="http://schemas.openxmlformats.org/officeDocument/2006/relationships/font" Target="fonts/RobotoMono-italic.fntdata"/><Relationship Id="rId14" Type="http://schemas.openxmlformats.org/officeDocument/2006/relationships/font" Target="fonts/RobotoMono-bold.fntdata"/><Relationship Id="rId17" Type="http://schemas.openxmlformats.org/officeDocument/2006/relationships/font" Target="fonts/OpenSans-regular.fntdata"/><Relationship Id="rId16" Type="http://schemas.openxmlformats.org/officeDocument/2006/relationships/font" Target="fonts/RobotoMono-boldItalic.fntdata"/><Relationship Id="rId19" Type="http://schemas.openxmlformats.org/officeDocument/2006/relationships/font" Target="fonts/OpenSans-italic.fntdata"/><Relationship Id="rId18" Type="http://schemas.openxmlformats.org/officeDocument/2006/relationships/font" Target="fonts/Open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c3f1589b53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c3f1589b53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c3f1589b53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c3f1589b53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d251aaeba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d251aaeba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 rot="-5400000">
            <a:off x="57611" y="604600"/>
            <a:ext cx="2082300" cy="1685100"/>
          </a:xfrm>
          <a:prstGeom prst="triangle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43044" y="1838125"/>
            <a:ext cx="4926900" cy="34182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196786" y="-267775"/>
            <a:ext cx="1347300" cy="17547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855775" y="701250"/>
            <a:ext cx="4658100" cy="22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60500" y="2967450"/>
            <a:ext cx="5053500" cy="4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4" name="Google Shape;14;p2"/>
          <p:cNvGrpSpPr/>
          <p:nvPr/>
        </p:nvGrpSpPr>
        <p:grpSpPr>
          <a:xfrm rot="10130209">
            <a:off x="3913934" y="3692638"/>
            <a:ext cx="4563707" cy="1297260"/>
            <a:chOff x="5935898" y="3135486"/>
            <a:chExt cx="3895728" cy="1107383"/>
          </a:xfrm>
        </p:grpSpPr>
        <p:sp>
          <p:nvSpPr>
            <p:cNvPr id="15" name="Google Shape;15;p2"/>
            <p:cNvSpPr/>
            <p:nvPr/>
          </p:nvSpPr>
          <p:spPr>
            <a:xfrm rot="4194563">
              <a:off x="7314588" y="3162890"/>
              <a:ext cx="144727" cy="152820"/>
            </a:xfrm>
            <a:custGeom>
              <a:rect b="b" l="l" r="r" t="t"/>
              <a:pathLst>
                <a:path extrusionOk="0" h="5967" w="5651">
                  <a:moveTo>
                    <a:pt x="3284" y="1"/>
                  </a:moveTo>
                  <a:cubicBezTo>
                    <a:pt x="1272" y="1"/>
                    <a:pt x="1" y="2271"/>
                    <a:pt x="1169" y="4045"/>
                  </a:cubicBezTo>
                  <a:cubicBezTo>
                    <a:pt x="1259" y="4135"/>
                    <a:pt x="1531" y="4135"/>
                    <a:pt x="1622" y="4271"/>
                  </a:cubicBezTo>
                  <a:cubicBezTo>
                    <a:pt x="1441" y="4407"/>
                    <a:pt x="1214" y="4588"/>
                    <a:pt x="1169" y="4814"/>
                  </a:cubicBezTo>
                  <a:cubicBezTo>
                    <a:pt x="1169" y="5358"/>
                    <a:pt x="1531" y="5856"/>
                    <a:pt x="2074" y="5946"/>
                  </a:cubicBezTo>
                  <a:cubicBezTo>
                    <a:pt x="2110" y="5960"/>
                    <a:pt x="2146" y="5967"/>
                    <a:pt x="2182" y="5967"/>
                  </a:cubicBezTo>
                  <a:cubicBezTo>
                    <a:pt x="2372" y="5967"/>
                    <a:pt x="2556" y="5789"/>
                    <a:pt x="2708" y="5674"/>
                  </a:cubicBezTo>
                  <a:cubicBezTo>
                    <a:pt x="2934" y="5539"/>
                    <a:pt x="3070" y="5312"/>
                    <a:pt x="3116" y="5086"/>
                  </a:cubicBezTo>
                  <a:cubicBezTo>
                    <a:pt x="3116" y="5041"/>
                    <a:pt x="3206" y="4950"/>
                    <a:pt x="3206" y="4860"/>
                  </a:cubicBezTo>
                  <a:cubicBezTo>
                    <a:pt x="3704" y="4860"/>
                    <a:pt x="4202" y="4724"/>
                    <a:pt x="4609" y="4452"/>
                  </a:cubicBezTo>
                  <a:cubicBezTo>
                    <a:pt x="5153" y="4090"/>
                    <a:pt x="5515" y="3502"/>
                    <a:pt x="5605" y="2868"/>
                  </a:cubicBezTo>
                  <a:cubicBezTo>
                    <a:pt x="5651" y="2234"/>
                    <a:pt x="5469" y="1600"/>
                    <a:pt x="5107" y="1148"/>
                  </a:cubicBezTo>
                  <a:cubicBezTo>
                    <a:pt x="4926" y="966"/>
                    <a:pt x="4881" y="785"/>
                    <a:pt x="4745" y="604"/>
                  </a:cubicBezTo>
                  <a:cubicBezTo>
                    <a:pt x="4474" y="378"/>
                    <a:pt x="4157" y="197"/>
                    <a:pt x="3840" y="106"/>
                  </a:cubicBezTo>
                  <a:cubicBezTo>
                    <a:pt x="3749" y="106"/>
                    <a:pt x="3659" y="16"/>
                    <a:pt x="3568" y="16"/>
                  </a:cubicBezTo>
                  <a:cubicBezTo>
                    <a:pt x="3472" y="6"/>
                    <a:pt x="3377" y="1"/>
                    <a:pt x="328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4194563">
              <a:off x="6849793" y="3249633"/>
              <a:ext cx="133356" cy="125750"/>
            </a:xfrm>
            <a:custGeom>
              <a:rect b="b" l="l" r="r" t="t"/>
              <a:pathLst>
                <a:path extrusionOk="0" h="4910" w="5207">
                  <a:moveTo>
                    <a:pt x="2879" y="0"/>
                  </a:moveTo>
                  <a:cubicBezTo>
                    <a:pt x="2387" y="0"/>
                    <a:pt x="1836" y="408"/>
                    <a:pt x="1449" y="717"/>
                  </a:cubicBezTo>
                  <a:cubicBezTo>
                    <a:pt x="227" y="1261"/>
                    <a:pt x="1" y="2890"/>
                    <a:pt x="997" y="3796"/>
                  </a:cubicBezTo>
                  <a:lnTo>
                    <a:pt x="1404" y="4203"/>
                  </a:lnTo>
                  <a:cubicBezTo>
                    <a:pt x="1721" y="4475"/>
                    <a:pt x="1993" y="4837"/>
                    <a:pt x="2445" y="4882"/>
                  </a:cubicBezTo>
                  <a:cubicBezTo>
                    <a:pt x="2561" y="4900"/>
                    <a:pt x="2680" y="4909"/>
                    <a:pt x="2800" y="4909"/>
                  </a:cubicBezTo>
                  <a:cubicBezTo>
                    <a:pt x="3293" y="4909"/>
                    <a:pt x="3811" y="4757"/>
                    <a:pt x="4211" y="4430"/>
                  </a:cubicBezTo>
                  <a:cubicBezTo>
                    <a:pt x="4754" y="4067"/>
                    <a:pt x="5116" y="3479"/>
                    <a:pt x="5207" y="2800"/>
                  </a:cubicBezTo>
                  <a:cubicBezTo>
                    <a:pt x="5207" y="2166"/>
                    <a:pt x="5026" y="1578"/>
                    <a:pt x="4618" y="1125"/>
                  </a:cubicBezTo>
                  <a:cubicBezTo>
                    <a:pt x="4482" y="989"/>
                    <a:pt x="4528" y="672"/>
                    <a:pt x="4347" y="536"/>
                  </a:cubicBezTo>
                  <a:cubicBezTo>
                    <a:pt x="4075" y="310"/>
                    <a:pt x="3758" y="174"/>
                    <a:pt x="3441" y="84"/>
                  </a:cubicBezTo>
                  <a:cubicBezTo>
                    <a:pt x="3305" y="38"/>
                    <a:pt x="3215" y="38"/>
                    <a:pt x="3124" y="38"/>
                  </a:cubicBezTo>
                  <a:cubicBezTo>
                    <a:pt x="3045" y="12"/>
                    <a:pt x="2963" y="0"/>
                    <a:pt x="28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4194563">
              <a:off x="7631192" y="3216696"/>
              <a:ext cx="178585" cy="120704"/>
            </a:xfrm>
            <a:custGeom>
              <a:rect b="b" l="l" r="r" t="t"/>
              <a:pathLst>
                <a:path extrusionOk="0" h="4713" w="6973">
                  <a:moveTo>
                    <a:pt x="2521" y="1"/>
                  </a:moveTo>
                  <a:cubicBezTo>
                    <a:pt x="1301" y="1"/>
                    <a:pt x="258" y="904"/>
                    <a:pt x="91" y="2151"/>
                  </a:cubicBezTo>
                  <a:cubicBezTo>
                    <a:pt x="1" y="2784"/>
                    <a:pt x="137" y="3418"/>
                    <a:pt x="499" y="3961"/>
                  </a:cubicBezTo>
                  <a:cubicBezTo>
                    <a:pt x="635" y="4097"/>
                    <a:pt x="816" y="4278"/>
                    <a:pt x="952" y="4414"/>
                  </a:cubicBezTo>
                  <a:cubicBezTo>
                    <a:pt x="1314" y="4686"/>
                    <a:pt x="1766" y="4595"/>
                    <a:pt x="2219" y="4686"/>
                  </a:cubicBezTo>
                  <a:cubicBezTo>
                    <a:pt x="2328" y="4704"/>
                    <a:pt x="2440" y="4713"/>
                    <a:pt x="2554" y="4713"/>
                  </a:cubicBezTo>
                  <a:cubicBezTo>
                    <a:pt x="3009" y="4713"/>
                    <a:pt x="3487" y="4568"/>
                    <a:pt x="3849" y="4278"/>
                  </a:cubicBezTo>
                  <a:cubicBezTo>
                    <a:pt x="4075" y="4097"/>
                    <a:pt x="4392" y="4097"/>
                    <a:pt x="4573" y="3826"/>
                  </a:cubicBezTo>
                  <a:cubicBezTo>
                    <a:pt x="4641" y="3871"/>
                    <a:pt x="4709" y="3871"/>
                    <a:pt x="4788" y="3871"/>
                  </a:cubicBezTo>
                  <a:cubicBezTo>
                    <a:pt x="4867" y="3871"/>
                    <a:pt x="4958" y="3871"/>
                    <a:pt x="5071" y="3916"/>
                  </a:cubicBezTo>
                  <a:cubicBezTo>
                    <a:pt x="5173" y="3939"/>
                    <a:pt x="5278" y="3950"/>
                    <a:pt x="5384" y="3950"/>
                  </a:cubicBezTo>
                  <a:cubicBezTo>
                    <a:pt x="5702" y="3950"/>
                    <a:pt x="6033" y="3848"/>
                    <a:pt x="6339" y="3644"/>
                  </a:cubicBezTo>
                  <a:cubicBezTo>
                    <a:pt x="6655" y="3373"/>
                    <a:pt x="6882" y="2920"/>
                    <a:pt x="6882" y="2467"/>
                  </a:cubicBezTo>
                  <a:cubicBezTo>
                    <a:pt x="6972" y="2060"/>
                    <a:pt x="6882" y="1607"/>
                    <a:pt x="6655" y="1245"/>
                  </a:cubicBezTo>
                  <a:cubicBezTo>
                    <a:pt x="6384" y="883"/>
                    <a:pt x="5976" y="611"/>
                    <a:pt x="5524" y="521"/>
                  </a:cubicBezTo>
                  <a:cubicBezTo>
                    <a:pt x="5466" y="515"/>
                    <a:pt x="5409" y="512"/>
                    <a:pt x="5351" y="512"/>
                  </a:cubicBezTo>
                  <a:cubicBezTo>
                    <a:pt x="4957" y="512"/>
                    <a:pt x="4572" y="646"/>
                    <a:pt x="4256" y="883"/>
                  </a:cubicBezTo>
                  <a:lnTo>
                    <a:pt x="4120" y="1019"/>
                  </a:lnTo>
                  <a:cubicBezTo>
                    <a:pt x="4030" y="928"/>
                    <a:pt x="4166" y="566"/>
                    <a:pt x="4075" y="521"/>
                  </a:cubicBezTo>
                  <a:cubicBezTo>
                    <a:pt x="3803" y="295"/>
                    <a:pt x="3396" y="385"/>
                    <a:pt x="3079" y="295"/>
                  </a:cubicBezTo>
                  <a:cubicBezTo>
                    <a:pt x="2989" y="295"/>
                    <a:pt x="2943" y="23"/>
                    <a:pt x="2853" y="23"/>
                  </a:cubicBezTo>
                  <a:cubicBezTo>
                    <a:pt x="2741" y="8"/>
                    <a:pt x="2631" y="1"/>
                    <a:pt x="25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4194563">
              <a:off x="8687824" y="3830280"/>
              <a:ext cx="187830" cy="144420"/>
            </a:xfrm>
            <a:custGeom>
              <a:rect b="b" l="l" r="r" t="t"/>
              <a:pathLst>
                <a:path extrusionOk="0" h="5639" w="7334">
                  <a:moveTo>
                    <a:pt x="4660" y="1"/>
                  </a:moveTo>
                  <a:cubicBezTo>
                    <a:pt x="4215" y="1"/>
                    <a:pt x="3778" y="145"/>
                    <a:pt x="3441" y="415"/>
                  </a:cubicBezTo>
                  <a:cubicBezTo>
                    <a:pt x="2988" y="732"/>
                    <a:pt x="2716" y="1184"/>
                    <a:pt x="2581" y="1682"/>
                  </a:cubicBezTo>
                  <a:cubicBezTo>
                    <a:pt x="2490" y="1682"/>
                    <a:pt x="2354" y="1773"/>
                    <a:pt x="2309" y="1773"/>
                  </a:cubicBezTo>
                  <a:cubicBezTo>
                    <a:pt x="2155" y="1731"/>
                    <a:pt x="1996" y="1710"/>
                    <a:pt x="1838" y="1710"/>
                  </a:cubicBezTo>
                  <a:cubicBezTo>
                    <a:pt x="1483" y="1710"/>
                    <a:pt x="1128" y="1812"/>
                    <a:pt x="815" y="1999"/>
                  </a:cubicBezTo>
                  <a:cubicBezTo>
                    <a:pt x="408" y="2361"/>
                    <a:pt x="136" y="2859"/>
                    <a:pt x="91" y="3402"/>
                  </a:cubicBezTo>
                  <a:cubicBezTo>
                    <a:pt x="0" y="3900"/>
                    <a:pt x="46" y="4444"/>
                    <a:pt x="362" y="4896"/>
                  </a:cubicBezTo>
                  <a:cubicBezTo>
                    <a:pt x="453" y="5032"/>
                    <a:pt x="725" y="4987"/>
                    <a:pt x="860" y="5123"/>
                  </a:cubicBezTo>
                  <a:cubicBezTo>
                    <a:pt x="1132" y="5349"/>
                    <a:pt x="1449" y="5485"/>
                    <a:pt x="1766" y="5530"/>
                  </a:cubicBezTo>
                  <a:cubicBezTo>
                    <a:pt x="1983" y="5603"/>
                    <a:pt x="2200" y="5639"/>
                    <a:pt x="2415" y="5639"/>
                  </a:cubicBezTo>
                  <a:cubicBezTo>
                    <a:pt x="2736" y="5639"/>
                    <a:pt x="3051" y="5557"/>
                    <a:pt x="3350" y="5394"/>
                  </a:cubicBezTo>
                  <a:cubicBezTo>
                    <a:pt x="3577" y="5168"/>
                    <a:pt x="3758" y="4851"/>
                    <a:pt x="3893" y="4489"/>
                  </a:cubicBezTo>
                  <a:cubicBezTo>
                    <a:pt x="4074" y="4579"/>
                    <a:pt x="4256" y="4625"/>
                    <a:pt x="4482" y="4670"/>
                  </a:cubicBezTo>
                  <a:cubicBezTo>
                    <a:pt x="4632" y="4705"/>
                    <a:pt x="4788" y="4722"/>
                    <a:pt x="4946" y="4722"/>
                  </a:cubicBezTo>
                  <a:cubicBezTo>
                    <a:pt x="5405" y="4722"/>
                    <a:pt x="5877" y="4577"/>
                    <a:pt x="6247" y="4308"/>
                  </a:cubicBezTo>
                  <a:cubicBezTo>
                    <a:pt x="6791" y="3900"/>
                    <a:pt x="7153" y="3312"/>
                    <a:pt x="7289" y="2633"/>
                  </a:cubicBezTo>
                  <a:cubicBezTo>
                    <a:pt x="7334" y="2044"/>
                    <a:pt x="7107" y="1411"/>
                    <a:pt x="6700" y="913"/>
                  </a:cubicBezTo>
                  <a:cubicBezTo>
                    <a:pt x="6564" y="777"/>
                    <a:pt x="6474" y="596"/>
                    <a:pt x="6338" y="415"/>
                  </a:cubicBezTo>
                  <a:cubicBezTo>
                    <a:pt x="6066" y="234"/>
                    <a:pt x="5749" y="143"/>
                    <a:pt x="5433" y="98"/>
                  </a:cubicBezTo>
                  <a:cubicBezTo>
                    <a:pt x="5297" y="53"/>
                    <a:pt x="5206" y="53"/>
                    <a:pt x="5116" y="53"/>
                  </a:cubicBezTo>
                  <a:cubicBezTo>
                    <a:pt x="4965" y="18"/>
                    <a:pt x="4812" y="1"/>
                    <a:pt x="46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4194563">
              <a:off x="6098065" y="3280891"/>
              <a:ext cx="52195" cy="50300"/>
            </a:xfrm>
            <a:custGeom>
              <a:rect b="b" l="l" r="r" t="t"/>
              <a:pathLst>
                <a:path extrusionOk="0" h="1964" w="2038">
                  <a:moveTo>
                    <a:pt x="992" y="1"/>
                  </a:moveTo>
                  <a:cubicBezTo>
                    <a:pt x="831" y="1"/>
                    <a:pt x="648" y="60"/>
                    <a:pt x="544" y="198"/>
                  </a:cubicBezTo>
                  <a:cubicBezTo>
                    <a:pt x="318" y="334"/>
                    <a:pt x="91" y="470"/>
                    <a:pt x="46" y="741"/>
                  </a:cubicBezTo>
                  <a:cubicBezTo>
                    <a:pt x="1" y="1013"/>
                    <a:pt x="91" y="1239"/>
                    <a:pt x="272" y="1421"/>
                  </a:cubicBezTo>
                  <a:cubicBezTo>
                    <a:pt x="408" y="1692"/>
                    <a:pt x="634" y="1873"/>
                    <a:pt x="861" y="1964"/>
                  </a:cubicBezTo>
                  <a:cubicBezTo>
                    <a:pt x="1178" y="1964"/>
                    <a:pt x="1449" y="1873"/>
                    <a:pt x="1676" y="1737"/>
                  </a:cubicBezTo>
                  <a:cubicBezTo>
                    <a:pt x="1857" y="1556"/>
                    <a:pt x="1811" y="1239"/>
                    <a:pt x="1857" y="968"/>
                  </a:cubicBezTo>
                  <a:cubicBezTo>
                    <a:pt x="1857" y="741"/>
                    <a:pt x="2038" y="425"/>
                    <a:pt x="1902" y="244"/>
                  </a:cubicBezTo>
                  <a:cubicBezTo>
                    <a:pt x="1766" y="62"/>
                    <a:pt x="1404" y="108"/>
                    <a:pt x="1132" y="17"/>
                  </a:cubicBezTo>
                  <a:cubicBezTo>
                    <a:pt x="1090" y="6"/>
                    <a:pt x="1042" y="1"/>
                    <a:pt x="9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4194563">
              <a:off x="5964076" y="3236447"/>
              <a:ext cx="142627" cy="159710"/>
            </a:xfrm>
            <a:custGeom>
              <a:rect b="b" l="l" r="r" t="t"/>
              <a:pathLst>
                <a:path extrusionOk="0" h="6236" w="5569">
                  <a:moveTo>
                    <a:pt x="1798" y="1"/>
                  </a:moveTo>
                  <a:cubicBezTo>
                    <a:pt x="1639" y="1"/>
                    <a:pt x="1485" y="32"/>
                    <a:pt x="1313" y="118"/>
                  </a:cubicBezTo>
                  <a:cubicBezTo>
                    <a:pt x="1132" y="299"/>
                    <a:pt x="996" y="526"/>
                    <a:pt x="951" y="797"/>
                  </a:cubicBezTo>
                  <a:cubicBezTo>
                    <a:pt x="951" y="1002"/>
                    <a:pt x="1025" y="1244"/>
                    <a:pt x="1173" y="1422"/>
                  </a:cubicBezTo>
                  <a:lnTo>
                    <a:pt x="1173" y="1422"/>
                  </a:lnTo>
                  <a:cubicBezTo>
                    <a:pt x="1166" y="1506"/>
                    <a:pt x="1145" y="1628"/>
                    <a:pt x="1087" y="1657"/>
                  </a:cubicBezTo>
                  <a:cubicBezTo>
                    <a:pt x="544" y="2065"/>
                    <a:pt x="181" y="2699"/>
                    <a:pt x="91" y="3378"/>
                  </a:cubicBezTo>
                  <a:cubicBezTo>
                    <a:pt x="0" y="4011"/>
                    <a:pt x="136" y="4690"/>
                    <a:pt x="498" y="5279"/>
                  </a:cubicBezTo>
                  <a:cubicBezTo>
                    <a:pt x="679" y="5415"/>
                    <a:pt x="815" y="5596"/>
                    <a:pt x="996" y="5732"/>
                  </a:cubicBezTo>
                  <a:cubicBezTo>
                    <a:pt x="1531" y="6062"/>
                    <a:pt x="2151" y="6236"/>
                    <a:pt x="2777" y="6236"/>
                  </a:cubicBezTo>
                  <a:cubicBezTo>
                    <a:pt x="3264" y="6236"/>
                    <a:pt x="3754" y="6131"/>
                    <a:pt x="4210" y="5913"/>
                  </a:cubicBezTo>
                  <a:cubicBezTo>
                    <a:pt x="5297" y="4962"/>
                    <a:pt x="5568" y="3332"/>
                    <a:pt x="4799" y="2110"/>
                  </a:cubicBezTo>
                  <a:lnTo>
                    <a:pt x="4799" y="2065"/>
                  </a:lnTo>
                  <a:cubicBezTo>
                    <a:pt x="4663" y="1929"/>
                    <a:pt x="4346" y="1884"/>
                    <a:pt x="4210" y="1703"/>
                  </a:cubicBezTo>
                  <a:cubicBezTo>
                    <a:pt x="3939" y="1431"/>
                    <a:pt x="3622" y="1250"/>
                    <a:pt x="3305" y="1114"/>
                  </a:cubicBezTo>
                  <a:cubicBezTo>
                    <a:pt x="3169" y="1069"/>
                    <a:pt x="3124" y="933"/>
                    <a:pt x="2988" y="933"/>
                  </a:cubicBezTo>
                  <a:lnTo>
                    <a:pt x="2880" y="933"/>
                  </a:lnTo>
                  <a:cubicBezTo>
                    <a:pt x="2825" y="782"/>
                    <a:pt x="2649" y="631"/>
                    <a:pt x="2535" y="480"/>
                  </a:cubicBezTo>
                  <a:cubicBezTo>
                    <a:pt x="2400" y="299"/>
                    <a:pt x="2309" y="118"/>
                    <a:pt x="2083" y="28"/>
                  </a:cubicBezTo>
                  <a:cubicBezTo>
                    <a:pt x="1983" y="11"/>
                    <a:pt x="1890" y="1"/>
                    <a:pt x="17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4194563">
              <a:off x="9774695" y="4185363"/>
              <a:ext cx="48712" cy="51555"/>
            </a:xfrm>
            <a:custGeom>
              <a:rect b="b" l="l" r="r" t="t"/>
              <a:pathLst>
                <a:path extrusionOk="0" h="2013" w="1902">
                  <a:moveTo>
                    <a:pt x="549" y="1"/>
                  </a:moveTo>
                  <a:cubicBezTo>
                    <a:pt x="434" y="1"/>
                    <a:pt x="322" y="29"/>
                    <a:pt x="227" y="105"/>
                  </a:cubicBezTo>
                  <a:cubicBezTo>
                    <a:pt x="46" y="241"/>
                    <a:pt x="91" y="603"/>
                    <a:pt x="46" y="875"/>
                  </a:cubicBezTo>
                  <a:cubicBezTo>
                    <a:pt x="0" y="1101"/>
                    <a:pt x="0" y="1327"/>
                    <a:pt x="136" y="1508"/>
                  </a:cubicBezTo>
                  <a:cubicBezTo>
                    <a:pt x="272" y="1735"/>
                    <a:pt x="498" y="1916"/>
                    <a:pt x="725" y="2006"/>
                  </a:cubicBezTo>
                  <a:cubicBezTo>
                    <a:pt x="745" y="2010"/>
                    <a:pt x="765" y="2012"/>
                    <a:pt x="786" y="2012"/>
                  </a:cubicBezTo>
                  <a:cubicBezTo>
                    <a:pt x="998" y="2012"/>
                    <a:pt x="1239" y="1813"/>
                    <a:pt x="1404" y="1690"/>
                  </a:cubicBezTo>
                  <a:cubicBezTo>
                    <a:pt x="1811" y="1418"/>
                    <a:pt x="1902" y="829"/>
                    <a:pt x="1585" y="467"/>
                  </a:cubicBezTo>
                  <a:lnTo>
                    <a:pt x="1630" y="422"/>
                  </a:lnTo>
                  <a:cubicBezTo>
                    <a:pt x="1449" y="241"/>
                    <a:pt x="1223" y="105"/>
                    <a:pt x="996" y="105"/>
                  </a:cubicBezTo>
                  <a:cubicBezTo>
                    <a:pt x="866" y="53"/>
                    <a:pt x="705" y="1"/>
                    <a:pt x="54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4194563">
              <a:off x="6700342" y="3333478"/>
              <a:ext cx="55678" cy="50121"/>
            </a:xfrm>
            <a:custGeom>
              <a:rect b="b" l="l" r="r" t="t"/>
              <a:pathLst>
                <a:path extrusionOk="0" h="1957" w="2174">
                  <a:moveTo>
                    <a:pt x="972" y="1"/>
                  </a:moveTo>
                  <a:cubicBezTo>
                    <a:pt x="816" y="1"/>
                    <a:pt x="661" y="51"/>
                    <a:pt x="544" y="139"/>
                  </a:cubicBezTo>
                  <a:cubicBezTo>
                    <a:pt x="272" y="274"/>
                    <a:pt x="137" y="501"/>
                    <a:pt x="46" y="772"/>
                  </a:cubicBezTo>
                  <a:cubicBezTo>
                    <a:pt x="1" y="1044"/>
                    <a:pt x="46" y="1361"/>
                    <a:pt x="182" y="1587"/>
                  </a:cubicBezTo>
                  <a:cubicBezTo>
                    <a:pt x="408" y="1768"/>
                    <a:pt x="680" y="1904"/>
                    <a:pt x="951" y="1949"/>
                  </a:cubicBezTo>
                  <a:cubicBezTo>
                    <a:pt x="976" y="1954"/>
                    <a:pt x="1001" y="1956"/>
                    <a:pt x="1027" y="1956"/>
                  </a:cubicBezTo>
                  <a:cubicBezTo>
                    <a:pt x="1244" y="1956"/>
                    <a:pt x="1514" y="1799"/>
                    <a:pt x="1676" y="1678"/>
                  </a:cubicBezTo>
                  <a:cubicBezTo>
                    <a:pt x="1902" y="1542"/>
                    <a:pt x="2038" y="1315"/>
                    <a:pt x="2128" y="1044"/>
                  </a:cubicBezTo>
                  <a:cubicBezTo>
                    <a:pt x="2174" y="772"/>
                    <a:pt x="2128" y="501"/>
                    <a:pt x="1993" y="274"/>
                  </a:cubicBezTo>
                  <a:cubicBezTo>
                    <a:pt x="1857" y="48"/>
                    <a:pt x="1495" y="139"/>
                    <a:pt x="1223" y="48"/>
                  </a:cubicBezTo>
                  <a:cubicBezTo>
                    <a:pt x="1143" y="16"/>
                    <a:pt x="1057" y="1"/>
                    <a:pt x="9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4194563">
              <a:off x="7879645" y="3295376"/>
              <a:ext cx="53348" cy="49583"/>
            </a:xfrm>
            <a:custGeom>
              <a:rect b="b" l="l" r="r" t="t"/>
              <a:pathLst>
                <a:path extrusionOk="0" h="1936" w="2083">
                  <a:moveTo>
                    <a:pt x="898" y="0"/>
                  </a:moveTo>
                  <a:cubicBezTo>
                    <a:pt x="746" y="0"/>
                    <a:pt x="613" y="32"/>
                    <a:pt x="499" y="118"/>
                  </a:cubicBezTo>
                  <a:cubicBezTo>
                    <a:pt x="272" y="299"/>
                    <a:pt x="91" y="525"/>
                    <a:pt x="46" y="751"/>
                  </a:cubicBezTo>
                  <a:cubicBezTo>
                    <a:pt x="1" y="1023"/>
                    <a:pt x="46" y="1295"/>
                    <a:pt x="227" y="1521"/>
                  </a:cubicBezTo>
                  <a:cubicBezTo>
                    <a:pt x="363" y="1747"/>
                    <a:pt x="634" y="1883"/>
                    <a:pt x="906" y="1928"/>
                  </a:cubicBezTo>
                  <a:cubicBezTo>
                    <a:pt x="930" y="1933"/>
                    <a:pt x="955" y="1936"/>
                    <a:pt x="980" y="1936"/>
                  </a:cubicBezTo>
                  <a:cubicBezTo>
                    <a:pt x="1189" y="1936"/>
                    <a:pt x="1423" y="1778"/>
                    <a:pt x="1585" y="1657"/>
                  </a:cubicBezTo>
                  <a:cubicBezTo>
                    <a:pt x="1811" y="1521"/>
                    <a:pt x="1947" y="1295"/>
                    <a:pt x="2038" y="1023"/>
                  </a:cubicBezTo>
                  <a:cubicBezTo>
                    <a:pt x="2083" y="751"/>
                    <a:pt x="2038" y="480"/>
                    <a:pt x="1947" y="253"/>
                  </a:cubicBezTo>
                  <a:cubicBezTo>
                    <a:pt x="1766" y="27"/>
                    <a:pt x="1404" y="118"/>
                    <a:pt x="1178" y="27"/>
                  </a:cubicBezTo>
                  <a:cubicBezTo>
                    <a:pt x="1078" y="11"/>
                    <a:pt x="985" y="0"/>
                    <a:pt x="8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4194563">
              <a:off x="7484915" y="3340411"/>
              <a:ext cx="71915" cy="58803"/>
            </a:xfrm>
            <a:custGeom>
              <a:rect b="b" l="l" r="r" t="t"/>
              <a:pathLst>
                <a:path extrusionOk="0" h="2296" w="2808">
                  <a:moveTo>
                    <a:pt x="795" y="1"/>
                  </a:moveTo>
                  <a:cubicBezTo>
                    <a:pt x="656" y="1"/>
                    <a:pt x="523" y="32"/>
                    <a:pt x="408" y="119"/>
                  </a:cubicBezTo>
                  <a:cubicBezTo>
                    <a:pt x="272" y="254"/>
                    <a:pt x="136" y="481"/>
                    <a:pt x="136" y="662"/>
                  </a:cubicBezTo>
                  <a:cubicBezTo>
                    <a:pt x="91" y="933"/>
                    <a:pt x="1" y="1205"/>
                    <a:pt x="136" y="1386"/>
                  </a:cubicBezTo>
                  <a:cubicBezTo>
                    <a:pt x="317" y="1567"/>
                    <a:pt x="589" y="1522"/>
                    <a:pt x="861" y="1567"/>
                  </a:cubicBezTo>
                  <a:cubicBezTo>
                    <a:pt x="883" y="1590"/>
                    <a:pt x="917" y="1601"/>
                    <a:pt x="951" y="1601"/>
                  </a:cubicBezTo>
                  <a:cubicBezTo>
                    <a:pt x="985" y="1601"/>
                    <a:pt x="1019" y="1590"/>
                    <a:pt x="1042" y="1567"/>
                  </a:cubicBezTo>
                  <a:cubicBezTo>
                    <a:pt x="1087" y="1658"/>
                    <a:pt x="1178" y="1703"/>
                    <a:pt x="1223" y="1748"/>
                  </a:cubicBezTo>
                  <a:cubicBezTo>
                    <a:pt x="1404" y="1975"/>
                    <a:pt x="1494" y="2201"/>
                    <a:pt x="1766" y="2291"/>
                  </a:cubicBezTo>
                  <a:cubicBezTo>
                    <a:pt x="1784" y="2294"/>
                    <a:pt x="1801" y="2296"/>
                    <a:pt x="1818" y="2296"/>
                  </a:cubicBezTo>
                  <a:cubicBezTo>
                    <a:pt x="2061" y="2296"/>
                    <a:pt x="2231" y="2011"/>
                    <a:pt x="2400" y="1884"/>
                  </a:cubicBezTo>
                  <a:cubicBezTo>
                    <a:pt x="2581" y="1794"/>
                    <a:pt x="2717" y="1567"/>
                    <a:pt x="2717" y="1341"/>
                  </a:cubicBezTo>
                  <a:cubicBezTo>
                    <a:pt x="2807" y="1114"/>
                    <a:pt x="2762" y="888"/>
                    <a:pt x="2626" y="662"/>
                  </a:cubicBezTo>
                  <a:cubicBezTo>
                    <a:pt x="2536" y="435"/>
                    <a:pt x="2309" y="254"/>
                    <a:pt x="2083" y="164"/>
                  </a:cubicBezTo>
                  <a:cubicBezTo>
                    <a:pt x="1902" y="209"/>
                    <a:pt x="1766" y="300"/>
                    <a:pt x="1630" y="345"/>
                  </a:cubicBezTo>
                  <a:cubicBezTo>
                    <a:pt x="1630" y="345"/>
                    <a:pt x="1721" y="254"/>
                    <a:pt x="1721" y="209"/>
                  </a:cubicBezTo>
                  <a:cubicBezTo>
                    <a:pt x="1585" y="28"/>
                    <a:pt x="1268" y="73"/>
                    <a:pt x="1042" y="28"/>
                  </a:cubicBezTo>
                  <a:cubicBezTo>
                    <a:pt x="959" y="11"/>
                    <a:pt x="876" y="1"/>
                    <a:pt x="7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4194563">
              <a:off x="7436873" y="3631543"/>
              <a:ext cx="52195" cy="48456"/>
            </a:xfrm>
            <a:custGeom>
              <a:rect b="b" l="l" r="r" t="t"/>
              <a:pathLst>
                <a:path extrusionOk="0" h="1892" w="2038">
                  <a:moveTo>
                    <a:pt x="770" y="1"/>
                  </a:moveTo>
                  <a:cubicBezTo>
                    <a:pt x="646" y="1"/>
                    <a:pt x="521" y="24"/>
                    <a:pt x="408" y="69"/>
                  </a:cubicBezTo>
                  <a:cubicBezTo>
                    <a:pt x="227" y="250"/>
                    <a:pt x="91" y="476"/>
                    <a:pt x="91" y="748"/>
                  </a:cubicBezTo>
                  <a:cubicBezTo>
                    <a:pt x="1" y="1020"/>
                    <a:pt x="46" y="1291"/>
                    <a:pt x="136" y="1517"/>
                  </a:cubicBezTo>
                  <a:cubicBezTo>
                    <a:pt x="317" y="1744"/>
                    <a:pt x="589" y="1880"/>
                    <a:pt x="861" y="1880"/>
                  </a:cubicBezTo>
                  <a:cubicBezTo>
                    <a:pt x="909" y="1888"/>
                    <a:pt x="957" y="1891"/>
                    <a:pt x="1004" y="1891"/>
                  </a:cubicBezTo>
                  <a:cubicBezTo>
                    <a:pt x="1226" y="1891"/>
                    <a:pt x="1436" y="1810"/>
                    <a:pt x="1585" y="1699"/>
                  </a:cubicBezTo>
                  <a:cubicBezTo>
                    <a:pt x="1811" y="1517"/>
                    <a:pt x="1947" y="1291"/>
                    <a:pt x="1992" y="1020"/>
                  </a:cubicBezTo>
                  <a:cubicBezTo>
                    <a:pt x="2038" y="793"/>
                    <a:pt x="1947" y="522"/>
                    <a:pt x="1766" y="340"/>
                  </a:cubicBezTo>
                  <a:cubicBezTo>
                    <a:pt x="1630" y="114"/>
                    <a:pt x="1359" y="159"/>
                    <a:pt x="1132" y="69"/>
                  </a:cubicBezTo>
                  <a:cubicBezTo>
                    <a:pt x="1019" y="24"/>
                    <a:pt x="895" y="1"/>
                    <a:pt x="7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4194563">
              <a:off x="8480226" y="3534593"/>
              <a:ext cx="126390" cy="86232"/>
            </a:xfrm>
            <a:custGeom>
              <a:rect b="b" l="l" r="r" t="t"/>
              <a:pathLst>
                <a:path extrusionOk="0" h="3367" w="4935">
                  <a:moveTo>
                    <a:pt x="1440" y="0"/>
                  </a:moveTo>
                  <a:cubicBezTo>
                    <a:pt x="1198" y="0"/>
                    <a:pt x="954" y="56"/>
                    <a:pt x="725" y="183"/>
                  </a:cubicBezTo>
                  <a:cubicBezTo>
                    <a:pt x="362" y="455"/>
                    <a:pt x="91" y="908"/>
                    <a:pt x="0" y="1360"/>
                  </a:cubicBezTo>
                  <a:cubicBezTo>
                    <a:pt x="91" y="2266"/>
                    <a:pt x="679" y="3035"/>
                    <a:pt x="1539" y="3352"/>
                  </a:cubicBezTo>
                  <a:cubicBezTo>
                    <a:pt x="1583" y="3362"/>
                    <a:pt x="1628" y="3366"/>
                    <a:pt x="1672" y="3366"/>
                  </a:cubicBezTo>
                  <a:cubicBezTo>
                    <a:pt x="2042" y="3366"/>
                    <a:pt x="2429" y="3056"/>
                    <a:pt x="2671" y="2854"/>
                  </a:cubicBezTo>
                  <a:cubicBezTo>
                    <a:pt x="2807" y="2764"/>
                    <a:pt x="3033" y="2764"/>
                    <a:pt x="3124" y="2628"/>
                  </a:cubicBezTo>
                  <a:cubicBezTo>
                    <a:pt x="3214" y="2673"/>
                    <a:pt x="3350" y="2718"/>
                    <a:pt x="3486" y="2718"/>
                  </a:cubicBezTo>
                  <a:cubicBezTo>
                    <a:pt x="3592" y="2749"/>
                    <a:pt x="3702" y="2764"/>
                    <a:pt x="3813" y="2764"/>
                  </a:cubicBezTo>
                  <a:cubicBezTo>
                    <a:pt x="4034" y="2764"/>
                    <a:pt x="4256" y="2703"/>
                    <a:pt x="4437" y="2583"/>
                  </a:cubicBezTo>
                  <a:cubicBezTo>
                    <a:pt x="4663" y="2356"/>
                    <a:pt x="4844" y="2039"/>
                    <a:pt x="4889" y="1723"/>
                  </a:cubicBezTo>
                  <a:cubicBezTo>
                    <a:pt x="4935" y="1406"/>
                    <a:pt x="4889" y="1044"/>
                    <a:pt x="4708" y="772"/>
                  </a:cubicBezTo>
                  <a:cubicBezTo>
                    <a:pt x="4482" y="500"/>
                    <a:pt x="4210" y="319"/>
                    <a:pt x="3893" y="229"/>
                  </a:cubicBezTo>
                  <a:cubicBezTo>
                    <a:pt x="3814" y="217"/>
                    <a:pt x="3738" y="212"/>
                    <a:pt x="3664" y="212"/>
                  </a:cubicBezTo>
                  <a:cubicBezTo>
                    <a:pt x="3444" y="212"/>
                    <a:pt x="3248" y="263"/>
                    <a:pt x="3079" y="364"/>
                  </a:cubicBezTo>
                  <a:cubicBezTo>
                    <a:pt x="2807" y="93"/>
                    <a:pt x="2400" y="229"/>
                    <a:pt x="1992" y="93"/>
                  </a:cubicBezTo>
                  <a:cubicBezTo>
                    <a:pt x="1814" y="34"/>
                    <a:pt x="1628" y="0"/>
                    <a:pt x="14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4194563">
              <a:off x="7289877" y="3299824"/>
              <a:ext cx="97424" cy="80751"/>
            </a:xfrm>
            <a:custGeom>
              <a:rect b="b" l="l" r="r" t="t"/>
              <a:pathLst>
                <a:path extrusionOk="0" h="3153" w="3804">
                  <a:moveTo>
                    <a:pt x="2200" y="0"/>
                  </a:moveTo>
                  <a:cubicBezTo>
                    <a:pt x="1845" y="0"/>
                    <a:pt x="1500" y="134"/>
                    <a:pt x="1223" y="371"/>
                  </a:cubicBezTo>
                  <a:cubicBezTo>
                    <a:pt x="1" y="1140"/>
                    <a:pt x="499" y="3042"/>
                    <a:pt x="1947" y="3087"/>
                  </a:cubicBezTo>
                  <a:cubicBezTo>
                    <a:pt x="2083" y="3132"/>
                    <a:pt x="2219" y="3152"/>
                    <a:pt x="2353" y="3152"/>
                  </a:cubicBezTo>
                  <a:cubicBezTo>
                    <a:pt x="2621" y="3152"/>
                    <a:pt x="2883" y="3072"/>
                    <a:pt x="3124" y="2951"/>
                  </a:cubicBezTo>
                  <a:cubicBezTo>
                    <a:pt x="3441" y="2680"/>
                    <a:pt x="3667" y="2272"/>
                    <a:pt x="3758" y="1865"/>
                  </a:cubicBezTo>
                  <a:cubicBezTo>
                    <a:pt x="3803" y="1412"/>
                    <a:pt x="3667" y="1005"/>
                    <a:pt x="3441" y="688"/>
                  </a:cubicBezTo>
                  <a:cubicBezTo>
                    <a:pt x="3169" y="326"/>
                    <a:pt x="2807" y="99"/>
                    <a:pt x="2355" y="9"/>
                  </a:cubicBezTo>
                  <a:cubicBezTo>
                    <a:pt x="2303" y="3"/>
                    <a:pt x="2251" y="0"/>
                    <a:pt x="22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4194563">
              <a:off x="7279097" y="3143361"/>
              <a:ext cx="49890" cy="47380"/>
            </a:xfrm>
            <a:custGeom>
              <a:rect b="b" l="l" r="r" t="t"/>
              <a:pathLst>
                <a:path extrusionOk="0" h="1850" w="1948">
                  <a:moveTo>
                    <a:pt x="1036" y="0"/>
                  </a:moveTo>
                  <a:cubicBezTo>
                    <a:pt x="827" y="0"/>
                    <a:pt x="624" y="242"/>
                    <a:pt x="499" y="367"/>
                  </a:cubicBezTo>
                  <a:cubicBezTo>
                    <a:pt x="318" y="503"/>
                    <a:pt x="182" y="684"/>
                    <a:pt x="182" y="911"/>
                  </a:cubicBezTo>
                  <a:cubicBezTo>
                    <a:pt x="182" y="1092"/>
                    <a:pt x="1" y="1409"/>
                    <a:pt x="136" y="1590"/>
                  </a:cubicBezTo>
                  <a:cubicBezTo>
                    <a:pt x="272" y="1771"/>
                    <a:pt x="589" y="1726"/>
                    <a:pt x="861" y="1816"/>
                  </a:cubicBezTo>
                  <a:cubicBezTo>
                    <a:pt x="974" y="1839"/>
                    <a:pt x="1087" y="1850"/>
                    <a:pt x="1200" y="1850"/>
                  </a:cubicBezTo>
                  <a:cubicBezTo>
                    <a:pt x="1313" y="1850"/>
                    <a:pt x="1427" y="1839"/>
                    <a:pt x="1540" y="1816"/>
                  </a:cubicBezTo>
                  <a:cubicBezTo>
                    <a:pt x="1721" y="1635"/>
                    <a:pt x="1857" y="1409"/>
                    <a:pt x="1902" y="1137"/>
                  </a:cubicBezTo>
                  <a:cubicBezTo>
                    <a:pt x="1947" y="911"/>
                    <a:pt x="1721" y="730"/>
                    <a:pt x="1585" y="549"/>
                  </a:cubicBezTo>
                  <a:cubicBezTo>
                    <a:pt x="1449" y="367"/>
                    <a:pt x="1359" y="96"/>
                    <a:pt x="1087" y="5"/>
                  </a:cubicBezTo>
                  <a:cubicBezTo>
                    <a:pt x="1070" y="2"/>
                    <a:pt x="1053" y="0"/>
                    <a:pt x="10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rot="4194563">
              <a:off x="6604624" y="3160760"/>
              <a:ext cx="154203" cy="161682"/>
            </a:xfrm>
            <a:custGeom>
              <a:rect b="b" l="l" r="r" t="t"/>
              <a:pathLst>
                <a:path extrusionOk="0" h="6313" w="6021">
                  <a:moveTo>
                    <a:pt x="3502" y="0"/>
                  </a:moveTo>
                  <a:cubicBezTo>
                    <a:pt x="2788" y="0"/>
                    <a:pt x="2078" y="144"/>
                    <a:pt x="1404" y="461"/>
                  </a:cubicBezTo>
                  <a:cubicBezTo>
                    <a:pt x="770" y="914"/>
                    <a:pt x="362" y="1593"/>
                    <a:pt x="272" y="2317"/>
                  </a:cubicBezTo>
                  <a:cubicBezTo>
                    <a:pt x="136" y="3087"/>
                    <a:pt x="362" y="3856"/>
                    <a:pt x="815" y="4445"/>
                  </a:cubicBezTo>
                  <a:cubicBezTo>
                    <a:pt x="860" y="4490"/>
                    <a:pt x="815" y="4445"/>
                    <a:pt x="906" y="4535"/>
                  </a:cubicBezTo>
                  <a:cubicBezTo>
                    <a:pt x="679" y="4535"/>
                    <a:pt x="498" y="4626"/>
                    <a:pt x="362" y="4762"/>
                  </a:cubicBezTo>
                  <a:cubicBezTo>
                    <a:pt x="181" y="4943"/>
                    <a:pt x="45" y="5169"/>
                    <a:pt x="45" y="5396"/>
                  </a:cubicBezTo>
                  <a:cubicBezTo>
                    <a:pt x="0" y="5622"/>
                    <a:pt x="0" y="5894"/>
                    <a:pt x="136" y="6120"/>
                  </a:cubicBezTo>
                  <a:cubicBezTo>
                    <a:pt x="272" y="6301"/>
                    <a:pt x="589" y="6256"/>
                    <a:pt x="815" y="6301"/>
                  </a:cubicBezTo>
                  <a:cubicBezTo>
                    <a:pt x="855" y="6309"/>
                    <a:pt x="895" y="6313"/>
                    <a:pt x="935" y="6313"/>
                  </a:cubicBezTo>
                  <a:cubicBezTo>
                    <a:pt x="1119" y="6313"/>
                    <a:pt x="1292" y="6232"/>
                    <a:pt x="1404" y="6120"/>
                  </a:cubicBezTo>
                  <a:cubicBezTo>
                    <a:pt x="1585" y="5984"/>
                    <a:pt x="1856" y="5894"/>
                    <a:pt x="1902" y="5667"/>
                  </a:cubicBezTo>
                  <a:cubicBezTo>
                    <a:pt x="1902" y="5531"/>
                    <a:pt x="1811" y="5441"/>
                    <a:pt x="1811" y="5350"/>
                  </a:cubicBezTo>
                  <a:lnTo>
                    <a:pt x="1811" y="5350"/>
                  </a:lnTo>
                  <a:cubicBezTo>
                    <a:pt x="2083" y="5486"/>
                    <a:pt x="2445" y="5531"/>
                    <a:pt x="2762" y="5531"/>
                  </a:cubicBezTo>
                  <a:cubicBezTo>
                    <a:pt x="2922" y="5561"/>
                    <a:pt x="3084" y="5576"/>
                    <a:pt x="3247" y="5576"/>
                  </a:cubicBezTo>
                  <a:cubicBezTo>
                    <a:pt x="3818" y="5576"/>
                    <a:pt x="4386" y="5396"/>
                    <a:pt x="4844" y="5079"/>
                  </a:cubicBezTo>
                  <a:cubicBezTo>
                    <a:pt x="5432" y="4581"/>
                    <a:pt x="5795" y="3902"/>
                    <a:pt x="5885" y="3132"/>
                  </a:cubicBezTo>
                  <a:cubicBezTo>
                    <a:pt x="6021" y="2408"/>
                    <a:pt x="5840" y="1638"/>
                    <a:pt x="5387" y="1050"/>
                  </a:cubicBezTo>
                  <a:cubicBezTo>
                    <a:pt x="5206" y="869"/>
                    <a:pt x="5161" y="552"/>
                    <a:pt x="4980" y="371"/>
                  </a:cubicBezTo>
                  <a:cubicBezTo>
                    <a:pt x="4618" y="190"/>
                    <a:pt x="4210" y="54"/>
                    <a:pt x="3803" y="9"/>
                  </a:cubicBezTo>
                  <a:cubicBezTo>
                    <a:pt x="3702" y="3"/>
                    <a:pt x="3602" y="0"/>
                    <a:pt x="35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rot="4194563">
              <a:off x="6435898" y="3295401"/>
              <a:ext cx="141475" cy="140220"/>
            </a:xfrm>
            <a:custGeom>
              <a:rect b="b" l="l" r="r" t="t"/>
              <a:pathLst>
                <a:path extrusionOk="0" h="5475" w="5524">
                  <a:moveTo>
                    <a:pt x="3702" y="0"/>
                  </a:moveTo>
                  <a:cubicBezTo>
                    <a:pt x="3396" y="0"/>
                    <a:pt x="3103" y="101"/>
                    <a:pt x="2853" y="289"/>
                  </a:cubicBezTo>
                  <a:cubicBezTo>
                    <a:pt x="2717" y="334"/>
                    <a:pt x="2717" y="515"/>
                    <a:pt x="2626" y="606"/>
                  </a:cubicBezTo>
                  <a:cubicBezTo>
                    <a:pt x="2553" y="600"/>
                    <a:pt x="2479" y="597"/>
                    <a:pt x="2406" y="597"/>
                  </a:cubicBezTo>
                  <a:cubicBezTo>
                    <a:pt x="1892" y="597"/>
                    <a:pt x="1387" y="736"/>
                    <a:pt x="951" y="1013"/>
                  </a:cubicBezTo>
                  <a:cubicBezTo>
                    <a:pt x="408" y="1420"/>
                    <a:pt x="137" y="2054"/>
                    <a:pt x="46" y="2688"/>
                  </a:cubicBezTo>
                  <a:cubicBezTo>
                    <a:pt x="1" y="3322"/>
                    <a:pt x="137" y="3910"/>
                    <a:pt x="499" y="4408"/>
                  </a:cubicBezTo>
                  <a:cubicBezTo>
                    <a:pt x="680" y="4544"/>
                    <a:pt x="861" y="4635"/>
                    <a:pt x="997" y="4770"/>
                  </a:cubicBezTo>
                  <a:cubicBezTo>
                    <a:pt x="1268" y="5087"/>
                    <a:pt x="1630" y="5314"/>
                    <a:pt x="2083" y="5449"/>
                  </a:cubicBezTo>
                  <a:cubicBezTo>
                    <a:pt x="2151" y="5466"/>
                    <a:pt x="2220" y="5474"/>
                    <a:pt x="2291" y="5474"/>
                  </a:cubicBezTo>
                  <a:cubicBezTo>
                    <a:pt x="2782" y="5474"/>
                    <a:pt x="3317" y="5093"/>
                    <a:pt x="3713" y="4816"/>
                  </a:cubicBezTo>
                  <a:cubicBezTo>
                    <a:pt x="4256" y="4499"/>
                    <a:pt x="4663" y="3956"/>
                    <a:pt x="4845" y="3367"/>
                  </a:cubicBezTo>
                  <a:cubicBezTo>
                    <a:pt x="4845" y="3277"/>
                    <a:pt x="4754" y="3141"/>
                    <a:pt x="4754" y="3095"/>
                  </a:cubicBezTo>
                  <a:cubicBezTo>
                    <a:pt x="4754" y="3005"/>
                    <a:pt x="4799" y="2960"/>
                    <a:pt x="4845" y="2914"/>
                  </a:cubicBezTo>
                  <a:cubicBezTo>
                    <a:pt x="5161" y="2688"/>
                    <a:pt x="5388" y="2326"/>
                    <a:pt x="5478" y="1918"/>
                  </a:cubicBezTo>
                  <a:cubicBezTo>
                    <a:pt x="5524" y="1511"/>
                    <a:pt x="5433" y="1058"/>
                    <a:pt x="5207" y="741"/>
                  </a:cubicBezTo>
                  <a:cubicBezTo>
                    <a:pt x="4935" y="379"/>
                    <a:pt x="4573" y="108"/>
                    <a:pt x="4120" y="62"/>
                  </a:cubicBezTo>
                  <a:cubicBezTo>
                    <a:pt x="3980" y="20"/>
                    <a:pt x="3840" y="0"/>
                    <a:pt x="37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4194563">
              <a:off x="6553573" y="3476224"/>
              <a:ext cx="47559" cy="49019"/>
            </a:xfrm>
            <a:custGeom>
              <a:rect b="b" l="l" r="r" t="t"/>
              <a:pathLst>
                <a:path extrusionOk="0" h="1914" w="1857">
                  <a:moveTo>
                    <a:pt x="922" y="1"/>
                  </a:moveTo>
                  <a:cubicBezTo>
                    <a:pt x="725" y="1"/>
                    <a:pt x="513" y="88"/>
                    <a:pt x="363" y="238"/>
                  </a:cubicBezTo>
                  <a:cubicBezTo>
                    <a:pt x="182" y="329"/>
                    <a:pt x="46" y="555"/>
                    <a:pt x="1" y="782"/>
                  </a:cubicBezTo>
                  <a:cubicBezTo>
                    <a:pt x="1" y="1008"/>
                    <a:pt x="91" y="1234"/>
                    <a:pt x="272" y="1370"/>
                  </a:cubicBezTo>
                  <a:cubicBezTo>
                    <a:pt x="408" y="1596"/>
                    <a:pt x="499" y="1823"/>
                    <a:pt x="725" y="1913"/>
                  </a:cubicBezTo>
                  <a:cubicBezTo>
                    <a:pt x="997" y="1913"/>
                    <a:pt x="1268" y="1868"/>
                    <a:pt x="1495" y="1732"/>
                  </a:cubicBezTo>
                  <a:cubicBezTo>
                    <a:pt x="1676" y="1551"/>
                    <a:pt x="1766" y="1280"/>
                    <a:pt x="1811" y="1053"/>
                  </a:cubicBezTo>
                  <a:cubicBezTo>
                    <a:pt x="1857" y="782"/>
                    <a:pt x="1811" y="555"/>
                    <a:pt x="1721" y="329"/>
                  </a:cubicBezTo>
                  <a:cubicBezTo>
                    <a:pt x="1585" y="103"/>
                    <a:pt x="1268" y="57"/>
                    <a:pt x="1042" y="12"/>
                  </a:cubicBezTo>
                  <a:cubicBezTo>
                    <a:pt x="1003" y="4"/>
                    <a:pt x="963" y="1"/>
                    <a:pt x="92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rot="4194563">
              <a:off x="9065299" y="3876965"/>
              <a:ext cx="48712" cy="51043"/>
            </a:xfrm>
            <a:custGeom>
              <a:rect b="b" l="l" r="r" t="t"/>
              <a:pathLst>
                <a:path extrusionOk="0" h="1993" w="1902">
                  <a:moveTo>
                    <a:pt x="996" y="0"/>
                  </a:moveTo>
                  <a:cubicBezTo>
                    <a:pt x="770" y="0"/>
                    <a:pt x="544" y="91"/>
                    <a:pt x="317" y="272"/>
                  </a:cubicBezTo>
                  <a:cubicBezTo>
                    <a:pt x="136" y="408"/>
                    <a:pt x="46" y="634"/>
                    <a:pt x="0" y="860"/>
                  </a:cubicBezTo>
                  <a:cubicBezTo>
                    <a:pt x="0" y="1087"/>
                    <a:pt x="46" y="1268"/>
                    <a:pt x="227" y="1449"/>
                  </a:cubicBezTo>
                  <a:cubicBezTo>
                    <a:pt x="362" y="1675"/>
                    <a:pt x="453" y="1947"/>
                    <a:pt x="679" y="1992"/>
                  </a:cubicBezTo>
                  <a:cubicBezTo>
                    <a:pt x="951" y="1992"/>
                    <a:pt x="1223" y="1902"/>
                    <a:pt x="1449" y="1766"/>
                  </a:cubicBezTo>
                  <a:cubicBezTo>
                    <a:pt x="1630" y="1585"/>
                    <a:pt x="1811" y="1358"/>
                    <a:pt x="1856" y="1132"/>
                  </a:cubicBezTo>
                  <a:cubicBezTo>
                    <a:pt x="1902" y="860"/>
                    <a:pt x="1811" y="589"/>
                    <a:pt x="1675" y="362"/>
                  </a:cubicBezTo>
                  <a:cubicBezTo>
                    <a:pt x="1494" y="181"/>
                    <a:pt x="1268" y="46"/>
                    <a:pt x="9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4194563">
              <a:off x="7964190" y="3646274"/>
              <a:ext cx="47559" cy="44768"/>
            </a:xfrm>
            <a:custGeom>
              <a:rect b="b" l="l" r="r" t="t"/>
              <a:pathLst>
                <a:path extrusionOk="0" h="1748" w="1857">
                  <a:moveTo>
                    <a:pt x="908" y="1"/>
                  </a:moveTo>
                  <a:cubicBezTo>
                    <a:pt x="732" y="1"/>
                    <a:pt x="609" y="218"/>
                    <a:pt x="453" y="336"/>
                  </a:cubicBezTo>
                  <a:cubicBezTo>
                    <a:pt x="272" y="426"/>
                    <a:pt x="46" y="517"/>
                    <a:pt x="46" y="788"/>
                  </a:cubicBezTo>
                  <a:cubicBezTo>
                    <a:pt x="1" y="1015"/>
                    <a:pt x="182" y="1105"/>
                    <a:pt x="318" y="1331"/>
                  </a:cubicBezTo>
                  <a:cubicBezTo>
                    <a:pt x="453" y="1513"/>
                    <a:pt x="544" y="1694"/>
                    <a:pt x="770" y="1739"/>
                  </a:cubicBezTo>
                  <a:cubicBezTo>
                    <a:pt x="801" y="1745"/>
                    <a:pt x="830" y="1748"/>
                    <a:pt x="859" y="1748"/>
                  </a:cubicBezTo>
                  <a:cubicBezTo>
                    <a:pt x="1044" y="1748"/>
                    <a:pt x="1196" y="1630"/>
                    <a:pt x="1314" y="1513"/>
                  </a:cubicBezTo>
                  <a:cubicBezTo>
                    <a:pt x="1495" y="1377"/>
                    <a:pt x="1811" y="1241"/>
                    <a:pt x="1857" y="1015"/>
                  </a:cubicBezTo>
                  <a:cubicBezTo>
                    <a:pt x="1857" y="788"/>
                    <a:pt x="1630" y="607"/>
                    <a:pt x="1495" y="426"/>
                  </a:cubicBezTo>
                  <a:cubicBezTo>
                    <a:pt x="1404" y="200"/>
                    <a:pt x="1223" y="64"/>
                    <a:pt x="997" y="19"/>
                  </a:cubicBezTo>
                  <a:cubicBezTo>
                    <a:pt x="965" y="6"/>
                    <a:pt x="936" y="1"/>
                    <a:pt x="9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rot="4194563">
              <a:off x="7697499" y="3613813"/>
              <a:ext cx="45254" cy="46407"/>
            </a:xfrm>
            <a:custGeom>
              <a:rect b="b" l="l" r="r" t="t"/>
              <a:pathLst>
                <a:path extrusionOk="0" h="1812" w="1767">
                  <a:moveTo>
                    <a:pt x="725" y="1"/>
                  </a:moveTo>
                  <a:cubicBezTo>
                    <a:pt x="601" y="1"/>
                    <a:pt x="476" y="23"/>
                    <a:pt x="363" y="69"/>
                  </a:cubicBezTo>
                  <a:cubicBezTo>
                    <a:pt x="182" y="250"/>
                    <a:pt x="46" y="476"/>
                    <a:pt x="1" y="748"/>
                  </a:cubicBezTo>
                  <a:cubicBezTo>
                    <a:pt x="1" y="974"/>
                    <a:pt x="46" y="1246"/>
                    <a:pt x="182" y="1472"/>
                  </a:cubicBezTo>
                  <a:cubicBezTo>
                    <a:pt x="318" y="1653"/>
                    <a:pt x="589" y="1653"/>
                    <a:pt x="861" y="1744"/>
                  </a:cubicBezTo>
                  <a:cubicBezTo>
                    <a:pt x="974" y="1789"/>
                    <a:pt x="1087" y="1811"/>
                    <a:pt x="1200" y="1811"/>
                  </a:cubicBezTo>
                  <a:cubicBezTo>
                    <a:pt x="1314" y="1811"/>
                    <a:pt x="1427" y="1789"/>
                    <a:pt x="1540" y="1744"/>
                  </a:cubicBezTo>
                  <a:cubicBezTo>
                    <a:pt x="1766" y="1608"/>
                    <a:pt x="1676" y="1246"/>
                    <a:pt x="1721" y="1019"/>
                  </a:cubicBezTo>
                  <a:cubicBezTo>
                    <a:pt x="1766" y="793"/>
                    <a:pt x="1721" y="612"/>
                    <a:pt x="1585" y="431"/>
                  </a:cubicBezTo>
                  <a:cubicBezTo>
                    <a:pt x="1449" y="250"/>
                    <a:pt x="1268" y="114"/>
                    <a:pt x="1087" y="69"/>
                  </a:cubicBezTo>
                  <a:cubicBezTo>
                    <a:pt x="974" y="23"/>
                    <a:pt x="850" y="1"/>
                    <a:pt x="7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4194563">
              <a:off x="7570606" y="3479561"/>
              <a:ext cx="128720" cy="137710"/>
            </a:xfrm>
            <a:custGeom>
              <a:rect b="b" l="l" r="r" t="t"/>
              <a:pathLst>
                <a:path extrusionOk="0" h="5377" w="5026">
                  <a:moveTo>
                    <a:pt x="2171" y="0"/>
                  </a:moveTo>
                  <a:cubicBezTo>
                    <a:pt x="1774" y="0"/>
                    <a:pt x="1417" y="171"/>
                    <a:pt x="1133" y="415"/>
                  </a:cubicBezTo>
                  <a:cubicBezTo>
                    <a:pt x="227" y="822"/>
                    <a:pt x="1" y="1999"/>
                    <a:pt x="771" y="2678"/>
                  </a:cubicBezTo>
                  <a:cubicBezTo>
                    <a:pt x="771" y="2723"/>
                    <a:pt x="771" y="2814"/>
                    <a:pt x="816" y="2859"/>
                  </a:cubicBezTo>
                  <a:cubicBezTo>
                    <a:pt x="816" y="2904"/>
                    <a:pt x="771" y="2904"/>
                    <a:pt x="771" y="2950"/>
                  </a:cubicBezTo>
                  <a:cubicBezTo>
                    <a:pt x="680" y="3493"/>
                    <a:pt x="816" y="4081"/>
                    <a:pt x="1133" y="4534"/>
                  </a:cubicBezTo>
                  <a:cubicBezTo>
                    <a:pt x="1223" y="4670"/>
                    <a:pt x="1359" y="4760"/>
                    <a:pt x="1495" y="4896"/>
                  </a:cubicBezTo>
                  <a:cubicBezTo>
                    <a:pt x="1812" y="5123"/>
                    <a:pt x="2174" y="5304"/>
                    <a:pt x="2536" y="5349"/>
                  </a:cubicBezTo>
                  <a:cubicBezTo>
                    <a:pt x="2645" y="5367"/>
                    <a:pt x="2753" y="5376"/>
                    <a:pt x="2861" y="5376"/>
                  </a:cubicBezTo>
                  <a:cubicBezTo>
                    <a:pt x="3293" y="5376"/>
                    <a:pt x="3713" y="5231"/>
                    <a:pt x="4075" y="4941"/>
                  </a:cubicBezTo>
                  <a:cubicBezTo>
                    <a:pt x="4528" y="4625"/>
                    <a:pt x="4890" y="4127"/>
                    <a:pt x="4981" y="3538"/>
                  </a:cubicBezTo>
                  <a:cubicBezTo>
                    <a:pt x="5026" y="2995"/>
                    <a:pt x="4845" y="2452"/>
                    <a:pt x="4528" y="2044"/>
                  </a:cubicBezTo>
                  <a:cubicBezTo>
                    <a:pt x="4347" y="1818"/>
                    <a:pt x="4392" y="1773"/>
                    <a:pt x="4211" y="1592"/>
                  </a:cubicBezTo>
                  <a:cubicBezTo>
                    <a:pt x="4120" y="1501"/>
                    <a:pt x="3849" y="1501"/>
                    <a:pt x="3713" y="1456"/>
                  </a:cubicBezTo>
                  <a:cubicBezTo>
                    <a:pt x="3668" y="1184"/>
                    <a:pt x="3577" y="958"/>
                    <a:pt x="3441" y="731"/>
                  </a:cubicBezTo>
                  <a:cubicBezTo>
                    <a:pt x="3170" y="369"/>
                    <a:pt x="2762" y="98"/>
                    <a:pt x="2310" y="7"/>
                  </a:cubicBezTo>
                  <a:cubicBezTo>
                    <a:pt x="2263" y="2"/>
                    <a:pt x="2217" y="0"/>
                    <a:pt x="21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4194563">
              <a:off x="7251745" y="3511991"/>
              <a:ext cx="46407" cy="43667"/>
            </a:xfrm>
            <a:custGeom>
              <a:rect b="b" l="l" r="r" t="t"/>
              <a:pathLst>
                <a:path extrusionOk="0" h="1705" w="1812">
                  <a:moveTo>
                    <a:pt x="368" y="0"/>
                  </a:moveTo>
                  <a:cubicBezTo>
                    <a:pt x="300" y="0"/>
                    <a:pt x="237" y="16"/>
                    <a:pt x="182" y="58"/>
                  </a:cubicBezTo>
                  <a:cubicBezTo>
                    <a:pt x="46" y="193"/>
                    <a:pt x="91" y="510"/>
                    <a:pt x="46" y="737"/>
                  </a:cubicBezTo>
                  <a:cubicBezTo>
                    <a:pt x="1" y="963"/>
                    <a:pt x="46" y="1144"/>
                    <a:pt x="136" y="1325"/>
                  </a:cubicBezTo>
                  <a:cubicBezTo>
                    <a:pt x="272" y="1506"/>
                    <a:pt x="453" y="1642"/>
                    <a:pt x="680" y="1687"/>
                  </a:cubicBezTo>
                  <a:cubicBezTo>
                    <a:pt x="736" y="1699"/>
                    <a:pt x="793" y="1704"/>
                    <a:pt x="849" y="1704"/>
                  </a:cubicBezTo>
                  <a:cubicBezTo>
                    <a:pt x="1016" y="1704"/>
                    <a:pt x="1178" y="1653"/>
                    <a:pt x="1313" y="1551"/>
                  </a:cubicBezTo>
                  <a:cubicBezTo>
                    <a:pt x="1540" y="1416"/>
                    <a:pt x="1721" y="1235"/>
                    <a:pt x="1811" y="1008"/>
                  </a:cubicBezTo>
                  <a:cubicBezTo>
                    <a:pt x="1811" y="737"/>
                    <a:pt x="1721" y="510"/>
                    <a:pt x="1585" y="284"/>
                  </a:cubicBezTo>
                  <a:cubicBezTo>
                    <a:pt x="1495" y="171"/>
                    <a:pt x="1370" y="148"/>
                    <a:pt x="1240" y="148"/>
                  </a:cubicBezTo>
                  <a:cubicBezTo>
                    <a:pt x="1153" y="148"/>
                    <a:pt x="1064" y="158"/>
                    <a:pt x="980" y="158"/>
                  </a:cubicBezTo>
                  <a:cubicBezTo>
                    <a:pt x="939" y="158"/>
                    <a:pt x="898" y="156"/>
                    <a:pt x="861" y="148"/>
                  </a:cubicBezTo>
                  <a:cubicBezTo>
                    <a:pt x="703" y="85"/>
                    <a:pt x="524" y="0"/>
                    <a:pt x="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4194563">
              <a:off x="7038825" y="3342899"/>
              <a:ext cx="121754" cy="180480"/>
            </a:xfrm>
            <a:custGeom>
              <a:rect b="b" l="l" r="r" t="t"/>
              <a:pathLst>
                <a:path extrusionOk="0" h="7047" w="4754">
                  <a:moveTo>
                    <a:pt x="2187" y="0"/>
                  </a:moveTo>
                  <a:cubicBezTo>
                    <a:pt x="1719" y="0"/>
                    <a:pt x="1265" y="144"/>
                    <a:pt x="860" y="414"/>
                  </a:cubicBezTo>
                  <a:cubicBezTo>
                    <a:pt x="407" y="867"/>
                    <a:pt x="136" y="1455"/>
                    <a:pt x="136" y="2134"/>
                  </a:cubicBezTo>
                  <a:cubicBezTo>
                    <a:pt x="0" y="2677"/>
                    <a:pt x="136" y="3311"/>
                    <a:pt x="453" y="3809"/>
                  </a:cubicBezTo>
                  <a:cubicBezTo>
                    <a:pt x="543" y="3900"/>
                    <a:pt x="589" y="3990"/>
                    <a:pt x="679" y="4081"/>
                  </a:cubicBezTo>
                  <a:cubicBezTo>
                    <a:pt x="181" y="4669"/>
                    <a:pt x="181" y="5529"/>
                    <a:pt x="724" y="6118"/>
                  </a:cubicBezTo>
                  <a:cubicBezTo>
                    <a:pt x="996" y="6571"/>
                    <a:pt x="1403" y="6887"/>
                    <a:pt x="1901" y="7023"/>
                  </a:cubicBezTo>
                  <a:cubicBezTo>
                    <a:pt x="1949" y="7039"/>
                    <a:pt x="1998" y="7046"/>
                    <a:pt x="2049" y="7046"/>
                  </a:cubicBezTo>
                  <a:cubicBezTo>
                    <a:pt x="2433" y="7046"/>
                    <a:pt x="2894" y="6635"/>
                    <a:pt x="3214" y="6435"/>
                  </a:cubicBezTo>
                  <a:cubicBezTo>
                    <a:pt x="3622" y="6163"/>
                    <a:pt x="3893" y="5756"/>
                    <a:pt x="3984" y="5303"/>
                  </a:cubicBezTo>
                  <a:cubicBezTo>
                    <a:pt x="4029" y="4941"/>
                    <a:pt x="4029" y="4579"/>
                    <a:pt x="3893" y="4217"/>
                  </a:cubicBezTo>
                  <a:cubicBezTo>
                    <a:pt x="4301" y="3854"/>
                    <a:pt x="4527" y="3311"/>
                    <a:pt x="4572" y="2723"/>
                  </a:cubicBezTo>
                  <a:cubicBezTo>
                    <a:pt x="4753" y="2134"/>
                    <a:pt x="4663" y="1455"/>
                    <a:pt x="4391" y="912"/>
                  </a:cubicBezTo>
                  <a:cubicBezTo>
                    <a:pt x="4255" y="776"/>
                    <a:pt x="3893" y="821"/>
                    <a:pt x="3757" y="640"/>
                  </a:cubicBezTo>
                  <a:cubicBezTo>
                    <a:pt x="3486" y="459"/>
                    <a:pt x="3214" y="323"/>
                    <a:pt x="2897" y="233"/>
                  </a:cubicBezTo>
                  <a:cubicBezTo>
                    <a:pt x="2807" y="233"/>
                    <a:pt x="2761" y="97"/>
                    <a:pt x="2671" y="52"/>
                  </a:cubicBezTo>
                  <a:cubicBezTo>
                    <a:pt x="2509" y="17"/>
                    <a:pt x="2347" y="0"/>
                    <a:pt x="21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4194563">
              <a:off x="7085478" y="3559895"/>
              <a:ext cx="47559" cy="48097"/>
            </a:xfrm>
            <a:custGeom>
              <a:rect b="b" l="l" r="r" t="t"/>
              <a:pathLst>
                <a:path extrusionOk="0" h="1878" w="1857">
                  <a:moveTo>
                    <a:pt x="1042" y="0"/>
                  </a:moveTo>
                  <a:cubicBezTo>
                    <a:pt x="831" y="0"/>
                    <a:pt x="625" y="282"/>
                    <a:pt x="498" y="367"/>
                  </a:cubicBezTo>
                  <a:cubicBezTo>
                    <a:pt x="317" y="503"/>
                    <a:pt x="227" y="684"/>
                    <a:pt x="181" y="865"/>
                  </a:cubicBezTo>
                  <a:cubicBezTo>
                    <a:pt x="181" y="1091"/>
                    <a:pt x="0" y="1408"/>
                    <a:pt x="91" y="1589"/>
                  </a:cubicBezTo>
                  <a:cubicBezTo>
                    <a:pt x="227" y="1770"/>
                    <a:pt x="543" y="1816"/>
                    <a:pt x="770" y="1861"/>
                  </a:cubicBezTo>
                  <a:cubicBezTo>
                    <a:pt x="838" y="1872"/>
                    <a:pt x="903" y="1878"/>
                    <a:pt x="966" y="1878"/>
                  </a:cubicBezTo>
                  <a:cubicBezTo>
                    <a:pt x="1155" y="1878"/>
                    <a:pt x="1324" y="1827"/>
                    <a:pt x="1494" y="1725"/>
                  </a:cubicBezTo>
                  <a:cubicBezTo>
                    <a:pt x="1675" y="1544"/>
                    <a:pt x="1766" y="1318"/>
                    <a:pt x="1811" y="1091"/>
                  </a:cubicBezTo>
                  <a:cubicBezTo>
                    <a:pt x="1856" y="865"/>
                    <a:pt x="1811" y="593"/>
                    <a:pt x="1720" y="367"/>
                  </a:cubicBezTo>
                  <a:cubicBezTo>
                    <a:pt x="1539" y="186"/>
                    <a:pt x="1313" y="50"/>
                    <a:pt x="1087" y="5"/>
                  </a:cubicBezTo>
                  <a:cubicBezTo>
                    <a:pt x="1072" y="2"/>
                    <a:pt x="1057" y="0"/>
                    <a:pt x="10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4194563">
              <a:off x="7975762" y="3694904"/>
              <a:ext cx="150746" cy="139554"/>
            </a:xfrm>
            <a:custGeom>
              <a:rect b="b" l="l" r="r" t="t"/>
              <a:pathLst>
                <a:path extrusionOk="0" h="5449" w="5886">
                  <a:moveTo>
                    <a:pt x="4437" y="0"/>
                  </a:moveTo>
                  <a:cubicBezTo>
                    <a:pt x="4401" y="0"/>
                    <a:pt x="4336" y="58"/>
                    <a:pt x="4265" y="58"/>
                  </a:cubicBezTo>
                  <a:cubicBezTo>
                    <a:pt x="4247" y="58"/>
                    <a:pt x="4229" y="55"/>
                    <a:pt x="4211" y="46"/>
                  </a:cubicBezTo>
                  <a:cubicBezTo>
                    <a:pt x="4109" y="27"/>
                    <a:pt x="4005" y="18"/>
                    <a:pt x="3902" y="18"/>
                  </a:cubicBezTo>
                  <a:cubicBezTo>
                    <a:pt x="3497" y="18"/>
                    <a:pt x="3086" y="156"/>
                    <a:pt x="2762" y="408"/>
                  </a:cubicBezTo>
                  <a:cubicBezTo>
                    <a:pt x="2536" y="544"/>
                    <a:pt x="2536" y="906"/>
                    <a:pt x="2400" y="1132"/>
                  </a:cubicBezTo>
                  <a:cubicBezTo>
                    <a:pt x="2400" y="1132"/>
                    <a:pt x="2264" y="906"/>
                    <a:pt x="2219" y="906"/>
                  </a:cubicBezTo>
                  <a:cubicBezTo>
                    <a:pt x="2176" y="893"/>
                    <a:pt x="2130" y="888"/>
                    <a:pt x="2082" y="888"/>
                  </a:cubicBezTo>
                  <a:cubicBezTo>
                    <a:pt x="1782" y="888"/>
                    <a:pt x="1412" y="1112"/>
                    <a:pt x="1178" y="1268"/>
                  </a:cubicBezTo>
                  <a:cubicBezTo>
                    <a:pt x="1042" y="1404"/>
                    <a:pt x="906" y="1540"/>
                    <a:pt x="861" y="1721"/>
                  </a:cubicBezTo>
                  <a:cubicBezTo>
                    <a:pt x="453" y="2038"/>
                    <a:pt x="136" y="2490"/>
                    <a:pt x="46" y="2988"/>
                  </a:cubicBezTo>
                  <a:cubicBezTo>
                    <a:pt x="1" y="3531"/>
                    <a:pt x="182" y="4120"/>
                    <a:pt x="544" y="4573"/>
                  </a:cubicBezTo>
                  <a:cubicBezTo>
                    <a:pt x="770" y="4799"/>
                    <a:pt x="680" y="4844"/>
                    <a:pt x="861" y="5071"/>
                  </a:cubicBezTo>
                  <a:cubicBezTo>
                    <a:pt x="1223" y="5252"/>
                    <a:pt x="1630" y="5342"/>
                    <a:pt x="1993" y="5342"/>
                  </a:cubicBezTo>
                  <a:cubicBezTo>
                    <a:pt x="2219" y="5412"/>
                    <a:pt x="2446" y="5448"/>
                    <a:pt x="2667" y="5448"/>
                  </a:cubicBezTo>
                  <a:cubicBezTo>
                    <a:pt x="3021" y="5448"/>
                    <a:pt x="3361" y="5356"/>
                    <a:pt x="3667" y="5161"/>
                  </a:cubicBezTo>
                  <a:cubicBezTo>
                    <a:pt x="4030" y="4754"/>
                    <a:pt x="4256" y="4256"/>
                    <a:pt x="4301" y="3712"/>
                  </a:cubicBezTo>
                  <a:cubicBezTo>
                    <a:pt x="4528" y="3667"/>
                    <a:pt x="4754" y="3577"/>
                    <a:pt x="4980" y="3441"/>
                  </a:cubicBezTo>
                  <a:cubicBezTo>
                    <a:pt x="5342" y="3124"/>
                    <a:pt x="5614" y="2717"/>
                    <a:pt x="5659" y="2219"/>
                  </a:cubicBezTo>
                  <a:cubicBezTo>
                    <a:pt x="5750" y="1766"/>
                    <a:pt x="5886" y="1177"/>
                    <a:pt x="5569" y="770"/>
                  </a:cubicBezTo>
                  <a:cubicBezTo>
                    <a:pt x="5478" y="679"/>
                    <a:pt x="5207" y="634"/>
                    <a:pt x="5116" y="544"/>
                  </a:cubicBezTo>
                  <a:cubicBezTo>
                    <a:pt x="4890" y="363"/>
                    <a:pt x="4709" y="91"/>
                    <a:pt x="44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4194563">
              <a:off x="7931422" y="3402419"/>
              <a:ext cx="53348" cy="44512"/>
            </a:xfrm>
            <a:custGeom>
              <a:rect b="b" l="l" r="r" t="t"/>
              <a:pathLst>
                <a:path extrusionOk="0" h="1738" w="2083">
                  <a:moveTo>
                    <a:pt x="1136" y="1"/>
                  </a:moveTo>
                  <a:cubicBezTo>
                    <a:pt x="954" y="1"/>
                    <a:pt x="759" y="52"/>
                    <a:pt x="589" y="154"/>
                  </a:cubicBezTo>
                  <a:cubicBezTo>
                    <a:pt x="91" y="470"/>
                    <a:pt x="1" y="1104"/>
                    <a:pt x="408" y="1512"/>
                  </a:cubicBezTo>
                  <a:cubicBezTo>
                    <a:pt x="544" y="1738"/>
                    <a:pt x="861" y="1647"/>
                    <a:pt x="1087" y="1693"/>
                  </a:cubicBezTo>
                  <a:cubicBezTo>
                    <a:pt x="1132" y="1704"/>
                    <a:pt x="1180" y="1710"/>
                    <a:pt x="1229" y="1710"/>
                  </a:cubicBezTo>
                  <a:cubicBezTo>
                    <a:pt x="1376" y="1710"/>
                    <a:pt x="1528" y="1659"/>
                    <a:pt x="1630" y="1557"/>
                  </a:cubicBezTo>
                  <a:cubicBezTo>
                    <a:pt x="1811" y="1421"/>
                    <a:pt x="1992" y="1285"/>
                    <a:pt x="2038" y="1059"/>
                  </a:cubicBezTo>
                  <a:cubicBezTo>
                    <a:pt x="2083" y="833"/>
                    <a:pt x="2083" y="606"/>
                    <a:pt x="1947" y="380"/>
                  </a:cubicBezTo>
                  <a:cubicBezTo>
                    <a:pt x="1811" y="199"/>
                    <a:pt x="1585" y="63"/>
                    <a:pt x="1313" y="18"/>
                  </a:cubicBezTo>
                  <a:cubicBezTo>
                    <a:pt x="1257" y="6"/>
                    <a:pt x="1197" y="1"/>
                    <a:pt x="11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4194563">
              <a:off x="6809506" y="3518580"/>
              <a:ext cx="31348" cy="24971"/>
            </a:xfrm>
            <a:custGeom>
              <a:rect b="b" l="l" r="r" t="t"/>
              <a:pathLst>
                <a:path extrusionOk="0" h="975" w="1224">
                  <a:moveTo>
                    <a:pt x="424" y="1"/>
                  </a:moveTo>
                  <a:cubicBezTo>
                    <a:pt x="349" y="1"/>
                    <a:pt x="280" y="23"/>
                    <a:pt x="227" y="76"/>
                  </a:cubicBezTo>
                  <a:cubicBezTo>
                    <a:pt x="91" y="166"/>
                    <a:pt x="46" y="257"/>
                    <a:pt x="1" y="393"/>
                  </a:cubicBezTo>
                  <a:cubicBezTo>
                    <a:pt x="1" y="528"/>
                    <a:pt x="1" y="664"/>
                    <a:pt x="91" y="800"/>
                  </a:cubicBezTo>
                  <a:cubicBezTo>
                    <a:pt x="137" y="868"/>
                    <a:pt x="193" y="879"/>
                    <a:pt x="256" y="879"/>
                  </a:cubicBezTo>
                  <a:cubicBezTo>
                    <a:pt x="287" y="879"/>
                    <a:pt x="319" y="876"/>
                    <a:pt x="353" y="876"/>
                  </a:cubicBezTo>
                  <a:cubicBezTo>
                    <a:pt x="386" y="876"/>
                    <a:pt x="420" y="879"/>
                    <a:pt x="454" y="891"/>
                  </a:cubicBezTo>
                  <a:cubicBezTo>
                    <a:pt x="579" y="922"/>
                    <a:pt x="682" y="975"/>
                    <a:pt x="764" y="975"/>
                  </a:cubicBezTo>
                  <a:cubicBezTo>
                    <a:pt x="801" y="975"/>
                    <a:pt x="833" y="964"/>
                    <a:pt x="861" y="936"/>
                  </a:cubicBezTo>
                  <a:cubicBezTo>
                    <a:pt x="952" y="891"/>
                    <a:pt x="1178" y="709"/>
                    <a:pt x="1178" y="574"/>
                  </a:cubicBezTo>
                  <a:cubicBezTo>
                    <a:pt x="1223" y="438"/>
                    <a:pt x="1042" y="257"/>
                    <a:pt x="952" y="166"/>
                  </a:cubicBezTo>
                  <a:cubicBezTo>
                    <a:pt x="861" y="30"/>
                    <a:pt x="725" y="76"/>
                    <a:pt x="589" y="30"/>
                  </a:cubicBezTo>
                  <a:cubicBezTo>
                    <a:pt x="533" y="12"/>
                    <a:pt x="477" y="1"/>
                    <a:pt x="42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4194563">
              <a:off x="6260127" y="3406733"/>
              <a:ext cx="32475" cy="31681"/>
            </a:xfrm>
            <a:custGeom>
              <a:rect b="b" l="l" r="r" t="t"/>
              <a:pathLst>
                <a:path extrusionOk="0" h="1237" w="1268">
                  <a:moveTo>
                    <a:pt x="740" y="0"/>
                  </a:moveTo>
                  <a:cubicBezTo>
                    <a:pt x="620" y="0"/>
                    <a:pt x="537" y="235"/>
                    <a:pt x="453" y="277"/>
                  </a:cubicBezTo>
                  <a:cubicBezTo>
                    <a:pt x="317" y="368"/>
                    <a:pt x="46" y="368"/>
                    <a:pt x="46" y="503"/>
                  </a:cubicBezTo>
                  <a:cubicBezTo>
                    <a:pt x="0" y="684"/>
                    <a:pt x="272" y="730"/>
                    <a:pt x="363" y="866"/>
                  </a:cubicBezTo>
                  <a:cubicBezTo>
                    <a:pt x="453" y="956"/>
                    <a:pt x="453" y="1182"/>
                    <a:pt x="589" y="1228"/>
                  </a:cubicBezTo>
                  <a:cubicBezTo>
                    <a:pt x="608" y="1234"/>
                    <a:pt x="627" y="1237"/>
                    <a:pt x="647" y="1237"/>
                  </a:cubicBezTo>
                  <a:cubicBezTo>
                    <a:pt x="773" y="1237"/>
                    <a:pt x="918" y="1125"/>
                    <a:pt x="996" y="1047"/>
                  </a:cubicBezTo>
                  <a:cubicBezTo>
                    <a:pt x="1132" y="1001"/>
                    <a:pt x="1223" y="866"/>
                    <a:pt x="1268" y="684"/>
                  </a:cubicBezTo>
                  <a:cubicBezTo>
                    <a:pt x="1268" y="549"/>
                    <a:pt x="1132" y="458"/>
                    <a:pt x="1042" y="368"/>
                  </a:cubicBezTo>
                  <a:cubicBezTo>
                    <a:pt x="951" y="232"/>
                    <a:pt x="906" y="51"/>
                    <a:pt x="770" y="5"/>
                  </a:cubicBezTo>
                  <a:cubicBezTo>
                    <a:pt x="760" y="2"/>
                    <a:pt x="750" y="0"/>
                    <a:pt x="7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4194563">
              <a:off x="6245749" y="3245784"/>
              <a:ext cx="32500" cy="28326"/>
            </a:xfrm>
            <a:custGeom>
              <a:rect b="b" l="l" r="r" t="t"/>
              <a:pathLst>
                <a:path extrusionOk="0" h="1106" w="1269">
                  <a:moveTo>
                    <a:pt x="269" y="1"/>
                  </a:moveTo>
                  <a:cubicBezTo>
                    <a:pt x="254" y="1"/>
                    <a:pt x="240" y="4"/>
                    <a:pt x="227" y="10"/>
                  </a:cubicBezTo>
                  <a:cubicBezTo>
                    <a:pt x="91" y="146"/>
                    <a:pt x="46" y="327"/>
                    <a:pt x="46" y="508"/>
                  </a:cubicBezTo>
                  <a:cubicBezTo>
                    <a:pt x="1" y="644"/>
                    <a:pt x="46" y="825"/>
                    <a:pt x="137" y="961"/>
                  </a:cubicBezTo>
                  <a:cubicBezTo>
                    <a:pt x="227" y="1051"/>
                    <a:pt x="408" y="1051"/>
                    <a:pt x="544" y="1096"/>
                  </a:cubicBezTo>
                  <a:cubicBezTo>
                    <a:pt x="569" y="1103"/>
                    <a:pt x="592" y="1106"/>
                    <a:pt x="613" y="1106"/>
                  </a:cubicBezTo>
                  <a:cubicBezTo>
                    <a:pt x="740" y="1106"/>
                    <a:pt x="789" y="1000"/>
                    <a:pt x="906" y="961"/>
                  </a:cubicBezTo>
                  <a:cubicBezTo>
                    <a:pt x="997" y="870"/>
                    <a:pt x="1042" y="780"/>
                    <a:pt x="1042" y="644"/>
                  </a:cubicBezTo>
                  <a:cubicBezTo>
                    <a:pt x="1042" y="508"/>
                    <a:pt x="1268" y="282"/>
                    <a:pt x="1178" y="191"/>
                  </a:cubicBezTo>
                  <a:cubicBezTo>
                    <a:pt x="1165" y="153"/>
                    <a:pt x="1131" y="140"/>
                    <a:pt x="1085" y="140"/>
                  </a:cubicBezTo>
                  <a:cubicBezTo>
                    <a:pt x="987" y="140"/>
                    <a:pt x="837" y="199"/>
                    <a:pt x="734" y="199"/>
                  </a:cubicBezTo>
                  <a:cubicBezTo>
                    <a:pt x="714" y="199"/>
                    <a:pt x="696" y="196"/>
                    <a:pt x="680" y="191"/>
                  </a:cubicBezTo>
                  <a:cubicBezTo>
                    <a:pt x="524" y="113"/>
                    <a:pt x="367" y="1"/>
                    <a:pt x="2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4194563">
              <a:off x="5991051" y="3415587"/>
              <a:ext cx="32500" cy="30579"/>
            </a:xfrm>
            <a:custGeom>
              <a:rect b="b" l="l" r="r" t="t"/>
              <a:pathLst>
                <a:path extrusionOk="0" h="1194" w="1269">
                  <a:moveTo>
                    <a:pt x="669" y="1"/>
                  </a:moveTo>
                  <a:cubicBezTo>
                    <a:pt x="552" y="1"/>
                    <a:pt x="435" y="113"/>
                    <a:pt x="318" y="191"/>
                  </a:cubicBezTo>
                  <a:cubicBezTo>
                    <a:pt x="227" y="236"/>
                    <a:pt x="182" y="372"/>
                    <a:pt x="182" y="508"/>
                  </a:cubicBezTo>
                  <a:cubicBezTo>
                    <a:pt x="182" y="644"/>
                    <a:pt x="1" y="870"/>
                    <a:pt x="46" y="1006"/>
                  </a:cubicBezTo>
                  <a:cubicBezTo>
                    <a:pt x="182" y="1096"/>
                    <a:pt x="363" y="1187"/>
                    <a:pt x="544" y="1187"/>
                  </a:cubicBezTo>
                  <a:cubicBezTo>
                    <a:pt x="554" y="1192"/>
                    <a:pt x="565" y="1194"/>
                    <a:pt x="576" y="1194"/>
                  </a:cubicBezTo>
                  <a:cubicBezTo>
                    <a:pt x="673" y="1194"/>
                    <a:pt x="825" y="1041"/>
                    <a:pt x="906" y="960"/>
                  </a:cubicBezTo>
                  <a:cubicBezTo>
                    <a:pt x="1042" y="915"/>
                    <a:pt x="1133" y="779"/>
                    <a:pt x="1133" y="644"/>
                  </a:cubicBezTo>
                  <a:cubicBezTo>
                    <a:pt x="1133" y="508"/>
                    <a:pt x="1268" y="281"/>
                    <a:pt x="1178" y="146"/>
                  </a:cubicBezTo>
                  <a:cubicBezTo>
                    <a:pt x="1087" y="55"/>
                    <a:pt x="861" y="10"/>
                    <a:pt x="725" y="10"/>
                  </a:cubicBezTo>
                  <a:cubicBezTo>
                    <a:pt x="707" y="4"/>
                    <a:pt x="688" y="1"/>
                    <a:pt x="6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4194563">
              <a:off x="7104992" y="3248568"/>
              <a:ext cx="30144" cy="27096"/>
            </a:xfrm>
            <a:custGeom>
              <a:rect b="b" l="l" r="r" t="t"/>
              <a:pathLst>
                <a:path extrusionOk="0" h="1058" w="1177">
                  <a:moveTo>
                    <a:pt x="593" y="0"/>
                  </a:moveTo>
                  <a:cubicBezTo>
                    <a:pt x="487" y="0"/>
                    <a:pt x="438" y="153"/>
                    <a:pt x="317" y="234"/>
                  </a:cubicBezTo>
                  <a:cubicBezTo>
                    <a:pt x="226" y="279"/>
                    <a:pt x="181" y="369"/>
                    <a:pt x="181" y="460"/>
                  </a:cubicBezTo>
                  <a:cubicBezTo>
                    <a:pt x="181" y="641"/>
                    <a:pt x="0" y="777"/>
                    <a:pt x="91" y="913"/>
                  </a:cubicBezTo>
                  <a:cubicBezTo>
                    <a:pt x="114" y="936"/>
                    <a:pt x="144" y="945"/>
                    <a:pt x="179" y="945"/>
                  </a:cubicBezTo>
                  <a:cubicBezTo>
                    <a:pt x="256" y="945"/>
                    <a:pt x="357" y="903"/>
                    <a:pt x="462" y="903"/>
                  </a:cubicBezTo>
                  <a:cubicBezTo>
                    <a:pt x="489" y="903"/>
                    <a:pt x="516" y="906"/>
                    <a:pt x="543" y="913"/>
                  </a:cubicBezTo>
                  <a:cubicBezTo>
                    <a:pt x="621" y="952"/>
                    <a:pt x="766" y="1058"/>
                    <a:pt x="891" y="1058"/>
                  </a:cubicBezTo>
                  <a:cubicBezTo>
                    <a:pt x="912" y="1058"/>
                    <a:pt x="932" y="1055"/>
                    <a:pt x="951" y="1049"/>
                  </a:cubicBezTo>
                  <a:cubicBezTo>
                    <a:pt x="1041" y="913"/>
                    <a:pt x="1132" y="777"/>
                    <a:pt x="1177" y="641"/>
                  </a:cubicBezTo>
                  <a:cubicBezTo>
                    <a:pt x="1177" y="460"/>
                    <a:pt x="951" y="415"/>
                    <a:pt x="860" y="279"/>
                  </a:cubicBezTo>
                  <a:cubicBezTo>
                    <a:pt x="815" y="188"/>
                    <a:pt x="770" y="53"/>
                    <a:pt x="634" y="7"/>
                  </a:cubicBezTo>
                  <a:cubicBezTo>
                    <a:pt x="619" y="2"/>
                    <a:pt x="605" y="0"/>
                    <a:pt x="5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4194563">
              <a:off x="6901516" y="3188476"/>
              <a:ext cx="32500" cy="28633"/>
            </a:xfrm>
            <a:custGeom>
              <a:rect b="b" l="l" r="r" t="t"/>
              <a:pathLst>
                <a:path extrusionOk="0" h="1118" w="1269">
                  <a:moveTo>
                    <a:pt x="612" y="1"/>
                  </a:moveTo>
                  <a:cubicBezTo>
                    <a:pt x="544" y="1"/>
                    <a:pt x="476" y="24"/>
                    <a:pt x="408" y="69"/>
                  </a:cubicBezTo>
                  <a:cubicBezTo>
                    <a:pt x="91" y="205"/>
                    <a:pt x="1" y="657"/>
                    <a:pt x="272" y="884"/>
                  </a:cubicBezTo>
                  <a:cubicBezTo>
                    <a:pt x="363" y="1020"/>
                    <a:pt x="544" y="1020"/>
                    <a:pt x="680" y="1065"/>
                  </a:cubicBezTo>
                  <a:cubicBezTo>
                    <a:pt x="758" y="1091"/>
                    <a:pt x="867" y="1117"/>
                    <a:pt x="971" y="1117"/>
                  </a:cubicBezTo>
                  <a:cubicBezTo>
                    <a:pt x="1047" y="1117"/>
                    <a:pt x="1120" y="1103"/>
                    <a:pt x="1178" y="1065"/>
                  </a:cubicBezTo>
                  <a:cubicBezTo>
                    <a:pt x="1268" y="974"/>
                    <a:pt x="1132" y="703"/>
                    <a:pt x="1178" y="567"/>
                  </a:cubicBezTo>
                  <a:cubicBezTo>
                    <a:pt x="1223" y="431"/>
                    <a:pt x="1223" y="340"/>
                    <a:pt x="1178" y="250"/>
                  </a:cubicBezTo>
                  <a:cubicBezTo>
                    <a:pt x="1087" y="114"/>
                    <a:pt x="951" y="69"/>
                    <a:pt x="816" y="69"/>
                  </a:cubicBezTo>
                  <a:cubicBezTo>
                    <a:pt x="748" y="24"/>
                    <a:pt x="680" y="1"/>
                    <a:pt x="6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4194563">
              <a:off x="9288645" y="4147892"/>
              <a:ext cx="30170" cy="25816"/>
            </a:xfrm>
            <a:custGeom>
              <a:rect b="b" l="l" r="r" t="t"/>
              <a:pathLst>
                <a:path extrusionOk="0" h="1008" w="1178">
                  <a:moveTo>
                    <a:pt x="453" y="0"/>
                  </a:moveTo>
                  <a:cubicBezTo>
                    <a:pt x="374" y="0"/>
                    <a:pt x="295" y="23"/>
                    <a:pt x="227" y="68"/>
                  </a:cubicBezTo>
                  <a:cubicBezTo>
                    <a:pt x="91" y="159"/>
                    <a:pt x="227" y="385"/>
                    <a:pt x="182" y="521"/>
                  </a:cubicBezTo>
                  <a:cubicBezTo>
                    <a:pt x="136" y="657"/>
                    <a:pt x="0" y="838"/>
                    <a:pt x="91" y="928"/>
                  </a:cubicBezTo>
                  <a:cubicBezTo>
                    <a:pt x="107" y="976"/>
                    <a:pt x="152" y="990"/>
                    <a:pt x="209" y="990"/>
                  </a:cubicBezTo>
                  <a:cubicBezTo>
                    <a:pt x="287" y="990"/>
                    <a:pt x="389" y="964"/>
                    <a:pt x="472" y="964"/>
                  </a:cubicBezTo>
                  <a:cubicBezTo>
                    <a:pt x="498" y="964"/>
                    <a:pt x="523" y="966"/>
                    <a:pt x="544" y="973"/>
                  </a:cubicBezTo>
                  <a:cubicBezTo>
                    <a:pt x="612" y="996"/>
                    <a:pt x="668" y="1007"/>
                    <a:pt x="725" y="1007"/>
                  </a:cubicBezTo>
                  <a:cubicBezTo>
                    <a:pt x="781" y="1007"/>
                    <a:pt x="838" y="996"/>
                    <a:pt x="906" y="973"/>
                  </a:cubicBezTo>
                  <a:cubicBezTo>
                    <a:pt x="996" y="883"/>
                    <a:pt x="1132" y="792"/>
                    <a:pt x="1177" y="657"/>
                  </a:cubicBezTo>
                  <a:cubicBezTo>
                    <a:pt x="1177" y="475"/>
                    <a:pt x="1177" y="340"/>
                    <a:pt x="1132" y="204"/>
                  </a:cubicBezTo>
                  <a:cubicBezTo>
                    <a:pt x="1042" y="68"/>
                    <a:pt x="815" y="113"/>
                    <a:pt x="680" y="68"/>
                  </a:cubicBezTo>
                  <a:cubicBezTo>
                    <a:pt x="612" y="23"/>
                    <a:pt x="532" y="0"/>
                    <a:pt x="4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4194563">
              <a:off x="9238652" y="3882245"/>
              <a:ext cx="48712" cy="40491"/>
            </a:xfrm>
            <a:custGeom>
              <a:rect b="b" l="l" r="r" t="t"/>
              <a:pathLst>
                <a:path extrusionOk="0" h="1581" w="1902">
                  <a:moveTo>
                    <a:pt x="880" y="0"/>
                  </a:moveTo>
                  <a:cubicBezTo>
                    <a:pt x="728" y="0"/>
                    <a:pt x="600" y="51"/>
                    <a:pt x="498" y="153"/>
                  </a:cubicBezTo>
                  <a:cubicBezTo>
                    <a:pt x="317" y="334"/>
                    <a:pt x="91" y="425"/>
                    <a:pt x="46" y="651"/>
                  </a:cubicBezTo>
                  <a:cubicBezTo>
                    <a:pt x="0" y="877"/>
                    <a:pt x="46" y="1104"/>
                    <a:pt x="181" y="1285"/>
                  </a:cubicBezTo>
                  <a:cubicBezTo>
                    <a:pt x="363" y="1511"/>
                    <a:pt x="634" y="1421"/>
                    <a:pt x="860" y="1466"/>
                  </a:cubicBezTo>
                  <a:cubicBezTo>
                    <a:pt x="1004" y="1523"/>
                    <a:pt x="1147" y="1580"/>
                    <a:pt x="1278" y="1580"/>
                  </a:cubicBezTo>
                  <a:cubicBezTo>
                    <a:pt x="1355" y="1580"/>
                    <a:pt x="1428" y="1561"/>
                    <a:pt x="1494" y="1511"/>
                  </a:cubicBezTo>
                  <a:cubicBezTo>
                    <a:pt x="1675" y="1375"/>
                    <a:pt x="1811" y="1149"/>
                    <a:pt x="1811" y="877"/>
                  </a:cubicBezTo>
                  <a:cubicBezTo>
                    <a:pt x="1902" y="651"/>
                    <a:pt x="1856" y="379"/>
                    <a:pt x="1766" y="153"/>
                  </a:cubicBezTo>
                  <a:cubicBezTo>
                    <a:pt x="1698" y="40"/>
                    <a:pt x="1573" y="17"/>
                    <a:pt x="1438" y="17"/>
                  </a:cubicBezTo>
                  <a:cubicBezTo>
                    <a:pt x="1347" y="17"/>
                    <a:pt x="1252" y="27"/>
                    <a:pt x="1164" y="27"/>
                  </a:cubicBezTo>
                  <a:cubicBezTo>
                    <a:pt x="1121" y="27"/>
                    <a:pt x="1079" y="25"/>
                    <a:pt x="1042" y="17"/>
                  </a:cubicBezTo>
                  <a:cubicBezTo>
                    <a:pt x="985" y="6"/>
                    <a:pt x="931" y="0"/>
                    <a:pt x="8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4194563">
              <a:off x="6210687" y="3339699"/>
              <a:ext cx="34805" cy="35676"/>
            </a:xfrm>
            <a:custGeom>
              <a:rect b="b" l="l" r="r" t="t"/>
              <a:pathLst>
                <a:path extrusionOk="0" h="1393" w="1359">
                  <a:moveTo>
                    <a:pt x="860" y="0"/>
                  </a:moveTo>
                  <a:cubicBezTo>
                    <a:pt x="679" y="0"/>
                    <a:pt x="498" y="0"/>
                    <a:pt x="317" y="91"/>
                  </a:cubicBezTo>
                  <a:cubicBezTo>
                    <a:pt x="181" y="227"/>
                    <a:pt x="45" y="362"/>
                    <a:pt x="0" y="589"/>
                  </a:cubicBezTo>
                  <a:cubicBezTo>
                    <a:pt x="0" y="770"/>
                    <a:pt x="45" y="951"/>
                    <a:pt x="136" y="1132"/>
                  </a:cubicBezTo>
                  <a:cubicBezTo>
                    <a:pt x="272" y="1268"/>
                    <a:pt x="453" y="1358"/>
                    <a:pt x="679" y="1358"/>
                  </a:cubicBezTo>
                  <a:cubicBezTo>
                    <a:pt x="770" y="1381"/>
                    <a:pt x="860" y="1392"/>
                    <a:pt x="951" y="1392"/>
                  </a:cubicBezTo>
                  <a:cubicBezTo>
                    <a:pt x="1041" y="1392"/>
                    <a:pt x="1132" y="1381"/>
                    <a:pt x="1222" y="1358"/>
                  </a:cubicBezTo>
                  <a:cubicBezTo>
                    <a:pt x="1358" y="1222"/>
                    <a:pt x="1313" y="951"/>
                    <a:pt x="1358" y="770"/>
                  </a:cubicBezTo>
                  <a:cubicBezTo>
                    <a:pt x="1358" y="634"/>
                    <a:pt x="1313" y="453"/>
                    <a:pt x="1222" y="362"/>
                  </a:cubicBezTo>
                  <a:cubicBezTo>
                    <a:pt x="1087" y="181"/>
                    <a:pt x="996" y="46"/>
                    <a:pt x="8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6597200" y="-1182700"/>
            <a:ext cx="2870400" cy="2870400"/>
          </a:xfrm>
          <a:prstGeom prst="ellipse">
            <a:avLst/>
          </a:prstGeom>
          <a:solidFill>
            <a:srgbClr val="DDD4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1"/>
          <p:cNvSpPr txBox="1"/>
          <p:nvPr>
            <p:ph hasCustomPrompt="1" type="title"/>
          </p:nvPr>
        </p:nvSpPr>
        <p:spPr>
          <a:xfrm>
            <a:off x="1596250" y="1289950"/>
            <a:ext cx="5951400" cy="17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5" name="Google Shape;175;p11"/>
          <p:cNvSpPr/>
          <p:nvPr/>
        </p:nvSpPr>
        <p:spPr>
          <a:xfrm rot="5400000">
            <a:off x="6454542" y="348396"/>
            <a:ext cx="147957" cy="136398"/>
          </a:xfrm>
          <a:custGeom>
            <a:rect b="b" l="l" r="r" t="t"/>
            <a:pathLst>
              <a:path extrusionOk="0" h="6219" w="6746">
                <a:moveTo>
                  <a:pt x="2290" y="3685"/>
                </a:moveTo>
                <a:lnTo>
                  <a:pt x="2290" y="3685"/>
                </a:lnTo>
                <a:cubicBezTo>
                  <a:pt x="2296" y="3696"/>
                  <a:pt x="2303" y="3708"/>
                  <a:pt x="2309" y="3720"/>
                </a:cubicBezTo>
                <a:cubicBezTo>
                  <a:pt x="2290" y="3720"/>
                  <a:pt x="2287" y="3704"/>
                  <a:pt x="2290" y="3685"/>
                </a:cubicBezTo>
                <a:close/>
                <a:moveTo>
                  <a:pt x="4233" y="1"/>
                </a:moveTo>
                <a:cubicBezTo>
                  <a:pt x="3777" y="1"/>
                  <a:pt x="3311" y="136"/>
                  <a:pt x="2943" y="370"/>
                </a:cubicBezTo>
                <a:cubicBezTo>
                  <a:pt x="2807" y="551"/>
                  <a:pt x="2626" y="732"/>
                  <a:pt x="2535" y="958"/>
                </a:cubicBezTo>
                <a:cubicBezTo>
                  <a:pt x="2490" y="868"/>
                  <a:pt x="2535" y="642"/>
                  <a:pt x="2490" y="551"/>
                </a:cubicBezTo>
                <a:cubicBezTo>
                  <a:pt x="2264" y="234"/>
                  <a:pt x="1856" y="279"/>
                  <a:pt x="1494" y="189"/>
                </a:cubicBezTo>
                <a:cubicBezTo>
                  <a:pt x="1440" y="181"/>
                  <a:pt x="1385" y="177"/>
                  <a:pt x="1331" y="177"/>
                </a:cubicBezTo>
                <a:cubicBezTo>
                  <a:pt x="1071" y="177"/>
                  <a:pt x="822" y="265"/>
                  <a:pt x="634" y="415"/>
                </a:cubicBezTo>
                <a:cubicBezTo>
                  <a:pt x="317" y="596"/>
                  <a:pt x="91" y="868"/>
                  <a:pt x="46" y="1230"/>
                </a:cubicBezTo>
                <a:cubicBezTo>
                  <a:pt x="0" y="1547"/>
                  <a:pt x="91" y="1864"/>
                  <a:pt x="317" y="2135"/>
                </a:cubicBezTo>
                <a:cubicBezTo>
                  <a:pt x="498" y="2407"/>
                  <a:pt x="815" y="2588"/>
                  <a:pt x="1177" y="2633"/>
                </a:cubicBezTo>
                <a:cubicBezTo>
                  <a:pt x="1245" y="2645"/>
                  <a:pt x="1316" y="2650"/>
                  <a:pt x="1388" y="2650"/>
                </a:cubicBezTo>
                <a:cubicBezTo>
                  <a:pt x="1604" y="2650"/>
                  <a:pt x="1834" y="2599"/>
                  <a:pt x="2037" y="2498"/>
                </a:cubicBezTo>
                <a:lnTo>
                  <a:pt x="2037" y="2498"/>
                </a:lnTo>
                <a:cubicBezTo>
                  <a:pt x="1994" y="2883"/>
                  <a:pt x="2073" y="3269"/>
                  <a:pt x="2274" y="3655"/>
                </a:cubicBezTo>
                <a:lnTo>
                  <a:pt x="2274" y="3655"/>
                </a:lnTo>
                <a:cubicBezTo>
                  <a:pt x="1979" y="3883"/>
                  <a:pt x="1808" y="4233"/>
                  <a:pt x="1720" y="4625"/>
                </a:cubicBezTo>
                <a:cubicBezTo>
                  <a:pt x="1720" y="4942"/>
                  <a:pt x="1902" y="5304"/>
                  <a:pt x="2128" y="5531"/>
                </a:cubicBezTo>
                <a:cubicBezTo>
                  <a:pt x="2309" y="5847"/>
                  <a:pt x="2581" y="6074"/>
                  <a:pt x="2943" y="6210"/>
                </a:cubicBezTo>
                <a:cubicBezTo>
                  <a:pt x="2990" y="6215"/>
                  <a:pt x="3036" y="6218"/>
                  <a:pt x="3083" y="6218"/>
                </a:cubicBezTo>
                <a:cubicBezTo>
                  <a:pt x="3397" y="6218"/>
                  <a:pt x="3702" y="6090"/>
                  <a:pt x="3939" y="5893"/>
                </a:cubicBezTo>
                <a:cubicBezTo>
                  <a:pt x="4256" y="5712"/>
                  <a:pt x="4527" y="5395"/>
                  <a:pt x="4618" y="4987"/>
                </a:cubicBezTo>
                <a:cubicBezTo>
                  <a:pt x="4618" y="4942"/>
                  <a:pt x="4482" y="4716"/>
                  <a:pt x="4482" y="4625"/>
                </a:cubicBezTo>
                <a:cubicBezTo>
                  <a:pt x="4935" y="4625"/>
                  <a:pt x="5387" y="4489"/>
                  <a:pt x="5795" y="4218"/>
                </a:cubicBezTo>
                <a:cubicBezTo>
                  <a:pt x="6247" y="3856"/>
                  <a:pt x="6564" y="3267"/>
                  <a:pt x="6610" y="2633"/>
                </a:cubicBezTo>
                <a:cubicBezTo>
                  <a:pt x="6745" y="2045"/>
                  <a:pt x="6655" y="1411"/>
                  <a:pt x="6383" y="868"/>
                </a:cubicBezTo>
                <a:cubicBezTo>
                  <a:pt x="6247" y="732"/>
                  <a:pt x="6066" y="596"/>
                  <a:pt x="5930" y="460"/>
                </a:cubicBezTo>
                <a:cubicBezTo>
                  <a:pt x="5659" y="234"/>
                  <a:pt x="5297" y="279"/>
                  <a:pt x="4980" y="189"/>
                </a:cubicBezTo>
                <a:cubicBezTo>
                  <a:pt x="4889" y="189"/>
                  <a:pt x="4799" y="53"/>
                  <a:pt x="4708" y="53"/>
                </a:cubicBezTo>
                <a:cubicBezTo>
                  <a:pt x="4554" y="18"/>
                  <a:pt x="4394" y="1"/>
                  <a:pt x="423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1"/>
          <p:cNvSpPr/>
          <p:nvPr/>
        </p:nvSpPr>
        <p:spPr>
          <a:xfrm rot="5400000">
            <a:off x="7037654" y="236265"/>
            <a:ext cx="91371" cy="129797"/>
          </a:xfrm>
          <a:custGeom>
            <a:rect b="b" l="l" r="r" t="t"/>
            <a:pathLst>
              <a:path extrusionOk="0" h="5918" w="4166">
                <a:moveTo>
                  <a:pt x="2804" y="602"/>
                </a:moveTo>
                <a:cubicBezTo>
                  <a:pt x="2806" y="606"/>
                  <a:pt x="2807" y="610"/>
                  <a:pt x="2807" y="614"/>
                </a:cubicBezTo>
                <a:cubicBezTo>
                  <a:pt x="2807" y="629"/>
                  <a:pt x="2807" y="635"/>
                  <a:pt x="2807" y="635"/>
                </a:cubicBezTo>
                <a:cubicBezTo>
                  <a:pt x="2807" y="635"/>
                  <a:pt x="2806" y="622"/>
                  <a:pt x="2804" y="602"/>
                </a:cubicBezTo>
                <a:close/>
                <a:moveTo>
                  <a:pt x="3055" y="0"/>
                </a:moveTo>
                <a:cubicBezTo>
                  <a:pt x="3029" y="0"/>
                  <a:pt x="3006" y="8"/>
                  <a:pt x="2988" y="25"/>
                </a:cubicBezTo>
                <a:cubicBezTo>
                  <a:pt x="2813" y="157"/>
                  <a:pt x="2722" y="289"/>
                  <a:pt x="2676" y="462"/>
                </a:cubicBezTo>
                <a:lnTo>
                  <a:pt x="2676" y="462"/>
                </a:lnTo>
                <a:cubicBezTo>
                  <a:pt x="2594" y="449"/>
                  <a:pt x="2511" y="442"/>
                  <a:pt x="2427" y="442"/>
                </a:cubicBezTo>
                <a:cubicBezTo>
                  <a:pt x="2118" y="442"/>
                  <a:pt x="1805" y="526"/>
                  <a:pt x="1540" y="659"/>
                </a:cubicBezTo>
                <a:cubicBezTo>
                  <a:pt x="1404" y="704"/>
                  <a:pt x="1358" y="931"/>
                  <a:pt x="1177" y="1021"/>
                </a:cubicBezTo>
                <a:cubicBezTo>
                  <a:pt x="951" y="1202"/>
                  <a:pt x="770" y="1474"/>
                  <a:pt x="679" y="1791"/>
                </a:cubicBezTo>
                <a:cubicBezTo>
                  <a:pt x="227" y="2470"/>
                  <a:pt x="0" y="3330"/>
                  <a:pt x="46" y="4145"/>
                </a:cubicBezTo>
                <a:cubicBezTo>
                  <a:pt x="131" y="5173"/>
                  <a:pt x="1271" y="5917"/>
                  <a:pt x="2276" y="5917"/>
                </a:cubicBezTo>
                <a:cubicBezTo>
                  <a:pt x="2333" y="5917"/>
                  <a:pt x="2389" y="5915"/>
                  <a:pt x="2445" y="5910"/>
                </a:cubicBezTo>
                <a:cubicBezTo>
                  <a:pt x="2626" y="5910"/>
                  <a:pt x="2807" y="5865"/>
                  <a:pt x="2988" y="5820"/>
                </a:cubicBezTo>
                <a:cubicBezTo>
                  <a:pt x="3022" y="5853"/>
                  <a:pt x="3055" y="5862"/>
                  <a:pt x="3088" y="5862"/>
                </a:cubicBezTo>
                <a:cubicBezTo>
                  <a:pt x="3125" y="5862"/>
                  <a:pt x="3162" y="5851"/>
                  <a:pt x="3198" y="5851"/>
                </a:cubicBezTo>
                <a:cubicBezTo>
                  <a:pt x="3219" y="5851"/>
                  <a:pt x="3239" y="5855"/>
                  <a:pt x="3260" y="5865"/>
                </a:cubicBezTo>
                <a:cubicBezTo>
                  <a:pt x="3268" y="5869"/>
                  <a:pt x="3276" y="5871"/>
                  <a:pt x="3285" y="5871"/>
                </a:cubicBezTo>
                <a:cubicBezTo>
                  <a:pt x="3374" y="5871"/>
                  <a:pt x="3494" y="5676"/>
                  <a:pt x="3577" y="5593"/>
                </a:cubicBezTo>
                <a:cubicBezTo>
                  <a:pt x="3667" y="5548"/>
                  <a:pt x="3939" y="5548"/>
                  <a:pt x="3984" y="5412"/>
                </a:cubicBezTo>
                <a:cubicBezTo>
                  <a:pt x="3984" y="5276"/>
                  <a:pt x="3939" y="5141"/>
                  <a:pt x="3848" y="5005"/>
                </a:cubicBezTo>
                <a:cubicBezTo>
                  <a:pt x="4075" y="4597"/>
                  <a:pt x="4165" y="4145"/>
                  <a:pt x="4120" y="3692"/>
                </a:cubicBezTo>
                <a:cubicBezTo>
                  <a:pt x="4120" y="3375"/>
                  <a:pt x="4075" y="3104"/>
                  <a:pt x="4029" y="2832"/>
                </a:cubicBezTo>
                <a:cubicBezTo>
                  <a:pt x="4029" y="2787"/>
                  <a:pt x="3939" y="2741"/>
                  <a:pt x="3984" y="2651"/>
                </a:cubicBezTo>
                <a:cubicBezTo>
                  <a:pt x="4165" y="2108"/>
                  <a:pt x="4029" y="1474"/>
                  <a:pt x="3667" y="1021"/>
                </a:cubicBezTo>
                <a:cubicBezTo>
                  <a:pt x="3712" y="1021"/>
                  <a:pt x="3577" y="931"/>
                  <a:pt x="3622" y="931"/>
                </a:cubicBezTo>
                <a:cubicBezTo>
                  <a:pt x="3667" y="885"/>
                  <a:pt x="3984" y="840"/>
                  <a:pt x="3984" y="704"/>
                </a:cubicBezTo>
                <a:cubicBezTo>
                  <a:pt x="4029" y="523"/>
                  <a:pt x="3803" y="478"/>
                  <a:pt x="3712" y="342"/>
                </a:cubicBezTo>
                <a:cubicBezTo>
                  <a:pt x="3622" y="252"/>
                  <a:pt x="3577" y="206"/>
                  <a:pt x="3441" y="161"/>
                </a:cubicBezTo>
                <a:cubicBezTo>
                  <a:pt x="3332" y="125"/>
                  <a:pt x="3164" y="0"/>
                  <a:pt x="305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1"/>
          <p:cNvSpPr/>
          <p:nvPr/>
        </p:nvSpPr>
        <p:spPr>
          <a:xfrm rot="5400000">
            <a:off x="7673559" y="544268"/>
            <a:ext cx="141026" cy="103631"/>
          </a:xfrm>
          <a:custGeom>
            <a:rect b="b" l="l" r="r" t="t"/>
            <a:pathLst>
              <a:path extrusionOk="0" h="4725" w="6430">
                <a:moveTo>
                  <a:pt x="3749" y="0"/>
                </a:moveTo>
                <a:cubicBezTo>
                  <a:pt x="3306" y="0"/>
                  <a:pt x="2876" y="120"/>
                  <a:pt x="2491" y="377"/>
                </a:cubicBezTo>
                <a:cubicBezTo>
                  <a:pt x="2271" y="553"/>
                  <a:pt x="2050" y="772"/>
                  <a:pt x="1872" y="992"/>
                </a:cubicBezTo>
                <a:lnTo>
                  <a:pt x="1872" y="992"/>
                </a:lnTo>
                <a:cubicBezTo>
                  <a:pt x="1879" y="997"/>
                  <a:pt x="1882" y="1011"/>
                  <a:pt x="1857" y="1011"/>
                </a:cubicBezTo>
                <a:cubicBezTo>
                  <a:pt x="1862" y="1004"/>
                  <a:pt x="1867" y="998"/>
                  <a:pt x="1872" y="992"/>
                </a:cubicBezTo>
                <a:lnTo>
                  <a:pt x="1872" y="992"/>
                </a:lnTo>
                <a:cubicBezTo>
                  <a:pt x="1870" y="991"/>
                  <a:pt x="1869" y="991"/>
                  <a:pt x="1867" y="991"/>
                </a:cubicBezTo>
                <a:cubicBezTo>
                  <a:pt x="1862" y="991"/>
                  <a:pt x="1857" y="996"/>
                  <a:pt x="1857" y="1011"/>
                </a:cubicBezTo>
                <a:cubicBezTo>
                  <a:pt x="1721" y="784"/>
                  <a:pt x="1495" y="603"/>
                  <a:pt x="1223" y="558"/>
                </a:cubicBezTo>
                <a:cubicBezTo>
                  <a:pt x="1155" y="547"/>
                  <a:pt x="1087" y="541"/>
                  <a:pt x="1020" y="541"/>
                </a:cubicBezTo>
                <a:cubicBezTo>
                  <a:pt x="819" y="541"/>
                  <a:pt x="623" y="592"/>
                  <a:pt x="454" y="694"/>
                </a:cubicBezTo>
                <a:cubicBezTo>
                  <a:pt x="272" y="875"/>
                  <a:pt x="318" y="1192"/>
                  <a:pt x="272" y="1463"/>
                </a:cubicBezTo>
                <a:cubicBezTo>
                  <a:pt x="227" y="1690"/>
                  <a:pt x="1" y="2007"/>
                  <a:pt x="182" y="2233"/>
                </a:cubicBezTo>
                <a:cubicBezTo>
                  <a:pt x="318" y="2459"/>
                  <a:pt x="680" y="2414"/>
                  <a:pt x="952" y="2505"/>
                </a:cubicBezTo>
                <a:cubicBezTo>
                  <a:pt x="1000" y="2513"/>
                  <a:pt x="1046" y="2516"/>
                  <a:pt x="1092" y="2516"/>
                </a:cubicBezTo>
                <a:cubicBezTo>
                  <a:pt x="1303" y="2516"/>
                  <a:pt x="1490" y="2435"/>
                  <a:pt x="1676" y="2323"/>
                </a:cubicBezTo>
                <a:lnTo>
                  <a:pt x="1676" y="2323"/>
                </a:lnTo>
                <a:cubicBezTo>
                  <a:pt x="1631" y="2867"/>
                  <a:pt x="1766" y="3365"/>
                  <a:pt x="2038" y="3817"/>
                </a:cubicBezTo>
                <a:cubicBezTo>
                  <a:pt x="2174" y="3953"/>
                  <a:pt x="2355" y="4089"/>
                  <a:pt x="2491" y="4270"/>
                </a:cubicBezTo>
                <a:cubicBezTo>
                  <a:pt x="2853" y="4496"/>
                  <a:pt x="3260" y="4632"/>
                  <a:pt x="3668" y="4632"/>
                </a:cubicBezTo>
                <a:cubicBezTo>
                  <a:pt x="3870" y="4694"/>
                  <a:pt x="4077" y="4724"/>
                  <a:pt x="4284" y="4724"/>
                </a:cubicBezTo>
                <a:cubicBezTo>
                  <a:pt x="4680" y="4724"/>
                  <a:pt x="5076" y="4614"/>
                  <a:pt x="5433" y="4406"/>
                </a:cubicBezTo>
                <a:cubicBezTo>
                  <a:pt x="5976" y="3998"/>
                  <a:pt x="6339" y="3410"/>
                  <a:pt x="6429" y="2731"/>
                </a:cubicBezTo>
                <a:cubicBezTo>
                  <a:pt x="6429" y="2142"/>
                  <a:pt x="6248" y="1509"/>
                  <a:pt x="5841" y="1056"/>
                </a:cubicBezTo>
                <a:cubicBezTo>
                  <a:pt x="5659" y="920"/>
                  <a:pt x="5524" y="830"/>
                  <a:pt x="5343" y="648"/>
                </a:cubicBezTo>
                <a:cubicBezTo>
                  <a:pt x="5162" y="422"/>
                  <a:pt x="4890" y="286"/>
                  <a:pt x="4573" y="151"/>
                </a:cubicBezTo>
                <a:cubicBezTo>
                  <a:pt x="4482" y="151"/>
                  <a:pt x="4392" y="60"/>
                  <a:pt x="4301" y="60"/>
                </a:cubicBezTo>
                <a:cubicBezTo>
                  <a:pt x="4117" y="20"/>
                  <a:pt x="3932" y="0"/>
                  <a:pt x="374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1"/>
          <p:cNvSpPr/>
          <p:nvPr/>
        </p:nvSpPr>
        <p:spPr>
          <a:xfrm rot="5400000">
            <a:off x="8133933" y="314236"/>
            <a:ext cx="105276" cy="104903"/>
          </a:xfrm>
          <a:custGeom>
            <a:rect b="b" l="l" r="r" t="t"/>
            <a:pathLst>
              <a:path extrusionOk="0" h="4783" w="4800">
                <a:moveTo>
                  <a:pt x="2177" y="1"/>
                </a:moveTo>
                <a:cubicBezTo>
                  <a:pt x="1743" y="1"/>
                  <a:pt x="1322" y="145"/>
                  <a:pt x="951" y="415"/>
                </a:cubicBezTo>
                <a:cubicBezTo>
                  <a:pt x="453" y="777"/>
                  <a:pt x="137" y="1365"/>
                  <a:pt x="91" y="1999"/>
                </a:cubicBezTo>
                <a:cubicBezTo>
                  <a:pt x="1" y="2588"/>
                  <a:pt x="137" y="3176"/>
                  <a:pt x="499" y="3674"/>
                </a:cubicBezTo>
                <a:cubicBezTo>
                  <a:pt x="680" y="3810"/>
                  <a:pt x="680" y="4082"/>
                  <a:pt x="816" y="4217"/>
                </a:cubicBezTo>
                <a:cubicBezTo>
                  <a:pt x="1132" y="4489"/>
                  <a:pt x="1540" y="4670"/>
                  <a:pt x="1993" y="4761"/>
                </a:cubicBezTo>
                <a:cubicBezTo>
                  <a:pt x="2100" y="4775"/>
                  <a:pt x="2208" y="4783"/>
                  <a:pt x="2314" y="4783"/>
                </a:cubicBezTo>
                <a:cubicBezTo>
                  <a:pt x="3499" y="4783"/>
                  <a:pt x="4539" y="3879"/>
                  <a:pt x="4663" y="2633"/>
                </a:cubicBezTo>
                <a:cubicBezTo>
                  <a:pt x="4799" y="1999"/>
                  <a:pt x="4663" y="1365"/>
                  <a:pt x="4347" y="822"/>
                </a:cubicBezTo>
                <a:cubicBezTo>
                  <a:pt x="4211" y="686"/>
                  <a:pt x="3939" y="641"/>
                  <a:pt x="3803" y="460"/>
                </a:cubicBezTo>
                <a:cubicBezTo>
                  <a:pt x="3577" y="279"/>
                  <a:pt x="3260" y="98"/>
                  <a:pt x="2943" y="7"/>
                </a:cubicBezTo>
                <a:cubicBezTo>
                  <a:pt x="2853" y="7"/>
                  <a:pt x="2762" y="53"/>
                  <a:pt x="2626" y="53"/>
                </a:cubicBezTo>
                <a:cubicBezTo>
                  <a:pt x="2476" y="18"/>
                  <a:pt x="2326" y="1"/>
                  <a:pt x="217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 rot="5400000">
            <a:off x="8625036" y="279768"/>
            <a:ext cx="104267" cy="107316"/>
          </a:xfrm>
          <a:custGeom>
            <a:rect b="b" l="l" r="r" t="t"/>
            <a:pathLst>
              <a:path extrusionOk="0" h="4893" w="4754">
                <a:moveTo>
                  <a:pt x="2551" y="1"/>
                </a:moveTo>
                <a:cubicBezTo>
                  <a:pt x="2042" y="1"/>
                  <a:pt x="1438" y="382"/>
                  <a:pt x="1042" y="659"/>
                </a:cubicBezTo>
                <a:cubicBezTo>
                  <a:pt x="544" y="1067"/>
                  <a:pt x="227" y="1610"/>
                  <a:pt x="182" y="2199"/>
                </a:cubicBezTo>
                <a:cubicBezTo>
                  <a:pt x="1" y="2832"/>
                  <a:pt x="137" y="3466"/>
                  <a:pt x="408" y="3964"/>
                </a:cubicBezTo>
                <a:cubicBezTo>
                  <a:pt x="589" y="4145"/>
                  <a:pt x="816" y="4145"/>
                  <a:pt x="997" y="4326"/>
                </a:cubicBezTo>
                <a:cubicBezTo>
                  <a:pt x="1314" y="4598"/>
                  <a:pt x="1676" y="4779"/>
                  <a:pt x="2083" y="4869"/>
                </a:cubicBezTo>
                <a:cubicBezTo>
                  <a:pt x="2195" y="4885"/>
                  <a:pt x="2307" y="4892"/>
                  <a:pt x="2417" y="4892"/>
                </a:cubicBezTo>
                <a:cubicBezTo>
                  <a:pt x="3589" y="4892"/>
                  <a:pt x="4581" y="4033"/>
                  <a:pt x="4663" y="2832"/>
                </a:cubicBezTo>
                <a:cubicBezTo>
                  <a:pt x="4754" y="2244"/>
                  <a:pt x="4618" y="1655"/>
                  <a:pt x="4256" y="1157"/>
                </a:cubicBezTo>
                <a:cubicBezTo>
                  <a:pt x="4120" y="1022"/>
                  <a:pt x="3984" y="931"/>
                  <a:pt x="3803" y="750"/>
                </a:cubicBezTo>
                <a:cubicBezTo>
                  <a:pt x="3577" y="524"/>
                  <a:pt x="3305" y="388"/>
                  <a:pt x="2988" y="252"/>
                </a:cubicBezTo>
                <a:cubicBezTo>
                  <a:pt x="2898" y="252"/>
                  <a:pt x="2853" y="71"/>
                  <a:pt x="2762" y="26"/>
                </a:cubicBezTo>
                <a:cubicBezTo>
                  <a:pt x="2694" y="9"/>
                  <a:pt x="2623" y="1"/>
                  <a:pt x="255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 rot="5400000">
            <a:off x="6080166" y="502333"/>
            <a:ext cx="111220" cy="100056"/>
          </a:xfrm>
          <a:custGeom>
            <a:rect b="b" l="l" r="r" t="t"/>
            <a:pathLst>
              <a:path extrusionOk="0" h="4562" w="5071">
                <a:moveTo>
                  <a:pt x="2325" y="0"/>
                </a:moveTo>
                <a:cubicBezTo>
                  <a:pt x="1919" y="0"/>
                  <a:pt x="1526" y="111"/>
                  <a:pt x="1177" y="333"/>
                </a:cubicBezTo>
                <a:cubicBezTo>
                  <a:pt x="227" y="1193"/>
                  <a:pt x="0" y="2596"/>
                  <a:pt x="634" y="3683"/>
                </a:cubicBezTo>
                <a:cubicBezTo>
                  <a:pt x="815" y="3819"/>
                  <a:pt x="996" y="3909"/>
                  <a:pt x="1177" y="4045"/>
                </a:cubicBezTo>
                <a:cubicBezTo>
                  <a:pt x="1494" y="4271"/>
                  <a:pt x="1856" y="4452"/>
                  <a:pt x="2309" y="4452"/>
                </a:cubicBezTo>
                <a:cubicBezTo>
                  <a:pt x="2526" y="4525"/>
                  <a:pt x="2751" y="4561"/>
                  <a:pt x="2974" y="4561"/>
                </a:cubicBezTo>
                <a:cubicBezTo>
                  <a:pt x="3309" y="4561"/>
                  <a:pt x="3640" y="4480"/>
                  <a:pt x="3939" y="4317"/>
                </a:cubicBezTo>
                <a:cubicBezTo>
                  <a:pt x="4075" y="4317"/>
                  <a:pt x="4075" y="4090"/>
                  <a:pt x="4165" y="4045"/>
                </a:cubicBezTo>
                <a:cubicBezTo>
                  <a:pt x="4256" y="3954"/>
                  <a:pt x="4437" y="3909"/>
                  <a:pt x="4482" y="3773"/>
                </a:cubicBezTo>
                <a:cubicBezTo>
                  <a:pt x="4482" y="3773"/>
                  <a:pt x="4437" y="3728"/>
                  <a:pt x="4437" y="3683"/>
                </a:cubicBezTo>
                <a:cubicBezTo>
                  <a:pt x="4708" y="3411"/>
                  <a:pt x="4935" y="3049"/>
                  <a:pt x="5071" y="2642"/>
                </a:cubicBezTo>
                <a:cubicBezTo>
                  <a:pt x="5071" y="2008"/>
                  <a:pt x="4799" y="1374"/>
                  <a:pt x="4391" y="921"/>
                </a:cubicBezTo>
                <a:cubicBezTo>
                  <a:pt x="4256" y="786"/>
                  <a:pt x="4120" y="650"/>
                  <a:pt x="3984" y="469"/>
                </a:cubicBezTo>
                <a:cubicBezTo>
                  <a:pt x="3758" y="288"/>
                  <a:pt x="3441" y="152"/>
                  <a:pt x="3124" y="61"/>
                </a:cubicBezTo>
                <a:lnTo>
                  <a:pt x="2852" y="61"/>
                </a:lnTo>
                <a:cubicBezTo>
                  <a:pt x="2676" y="21"/>
                  <a:pt x="2499" y="0"/>
                  <a:pt x="232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 rot="5400000">
            <a:off x="8233990" y="583353"/>
            <a:ext cx="45685" cy="41343"/>
          </a:xfrm>
          <a:custGeom>
            <a:rect b="b" l="l" r="r" t="t"/>
            <a:pathLst>
              <a:path extrusionOk="0" h="1885" w="2083">
                <a:moveTo>
                  <a:pt x="1020" y="0"/>
                </a:moveTo>
                <a:cubicBezTo>
                  <a:pt x="818" y="0"/>
                  <a:pt x="623" y="51"/>
                  <a:pt x="453" y="153"/>
                </a:cubicBezTo>
                <a:cubicBezTo>
                  <a:pt x="227" y="334"/>
                  <a:pt x="91" y="560"/>
                  <a:pt x="46" y="832"/>
                </a:cubicBezTo>
                <a:cubicBezTo>
                  <a:pt x="1" y="1103"/>
                  <a:pt x="46" y="1420"/>
                  <a:pt x="182" y="1647"/>
                </a:cubicBezTo>
                <a:cubicBezTo>
                  <a:pt x="363" y="1873"/>
                  <a:pt x="680" y="1828"/>
                  <a:pt x="951" y="1873"/>
                </a:cubicBezTo>
                <a:cubicBezTo>
                  <a:pt x="991" y="1881"/>
                  <a:pt x="1031" y="1885"/>
                  <a:pt x="1071" y="1885"/>
                </a:cubicBezTo>
                <a:cubicBezTo>
                  <a:pt x="1256" y="1885"/>
                  <a:pt x="1436" y="1804"/>
                  <a:pt x="1585" y="1692"/>
                </a:cubicBezTo>
                <a:cubicBezTo>
                  <a:pt x="1811" y="1511"/>
                  <a:pt x="2038" y="1375"/>
                  <a:pt x="2083" y="1103"/>
                </a:cubicBezTo>
                <a:cubicBezTo>
                  <a:pt x="2083" y="877"/>
                  <a:pt x="2038" y="605"/>
                  <a:pt x="1902" y="379"/>
                </a:cubicBezTo>
                <a:cubicBezTo>
                  <a:pt x="1721" y="198"/>
                  <a:pt x="1494" y="62"/>
                  <a:pt x="1223" y="17"/>
                </a:cubicBezTo>
                <a:cubicBezTo>
                  <a:pt x="1155" y="6"/>
                  <a:pt x="1087" y="0"/>
                  <a:pt x="102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 rot="5400000">
            <a:off x="7325951" y="329490"/>
            <a:ext cx="46672" cy="41628"/>
          </a:xfrm>
          <a:custGeom>
            <a:rect b="b" l="l" r="r" t="t"/>
            <a:pathLst>
              <a:path extrusionOk="0" h="1898" w="2128">
                <a:moveTo>
                  <a:pt x="1177" y="1"/>
                </a:moveTo>
                <a:cubicBezTo>
                  <a:pt x="906" y="1"/>
                  <a:pt x="679" y="46"/>
                  <a:pt x="453" y="182"/>
                </a:cubicBezTo>
                <a:cubicBezTo>
                  <a:pt x="227" y="363"/>
                  <a:pt x="91" y="589"/>
                  <a:pt x="46" y="815"/>
                </a:cubicBezTo>
                <a:cubicBezTo>
                  <a:pt x="0" y="1087"/>
                  <a:pt x="91" y="1359"/>
                  <a:pt x="227" y="1540"/>
                </a:cubicBezTo>
                <a:cubicBezTo>
                  <a:pt x="408" y="1766"/>
                  <a:pt x="634" y="1721"/>
                  <a:pt x="906" y="1811"/>
                </a:cubicBezTo>
                <a:cubicBezTo>
                  <a:pt x="1055" y="1861"/>
                  <a:pt x="1217" y="1897"/>
                  <a:pt x="1356" y="1897"/>
                </a:cubicBezTo>
                <a:cubicBezTo>
                  <a:pt x="1470" y="1897"/>
                  <a:pt x="1569" y="1873"/>
                  <a:pt x="1630" y="1811"/>
                </a:cubicBezTo>
                <a:cubicBezTo>
                  <a:pt x="1902" y="1630"/>
                  <a:pt x="2083" y="1404"/>
                  <a:pt x="2128" y="1132"/>
                </a:cubicBezTo>
                <a:cubicBezTo>
                  <a:pt x="2128" y="815"/>
                  <a:pt x="2037" y="589"/>
                  <a:pt x="1856" y="363"/>
                </a:cubicBezTo>
                <a:cubicBezTo>
                  <a:pt x="1675" y="182"/>
                  <a:pt x="1404" y="46"/>
                  <a:pt x="117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"/>
          <p:cNvSpPr/>
          <p:nvPr/>
        </p:nvSpPr>
        <p:spPr>
          <a:xfrm rot="5400000">
            <a:off x="8834824" y="557648"/>
            <a:ext cx="49655" cy="45093"/>
          </a:xfrm>
          <a:custGeom>
            <a:rect b="b" l="l" r="r" t="t"/>
            <a:pathLst>
              <a:path extrusionOk="0" h="2056" w="2264">
                <a:moveTo>
                  <a:pt x="1213" y="0"/>
                </a:moveTo>
                <a:cubicBezTo>
                  <a:pt x="991" y="0"/>
                  <a:pt x="706" y="218"/>
                  <a:pt x="589" y="335"/>
                </a:cubicBezTo>
                <a:cubicBezTo>
                  <a:pt x="408" y="471"/>
                  <a:pt x="91" y="697"/>
                  <a:pt x="1" y="969"/>
                </a:cubicBezTo>
                <a:cubicBezTo>
                  <a:pt x="1" y="1240"/>
                  <a:pt x="46" y="1512"/>
                  <a:pt x="227" y="1784"/>
                </a:cubicBezTo>
                <a:cubicBezTo>
                  <a:pt x="363" y="2010"/>
                  <a:pt x="725" y="1965"/>
                  <a:pt x="996" y="2055"/>
                </a:cubicBezTo>
                <a:cubicBezTo>
                  <a:pt x="1223" y="2055"/>
                  <a:pt x="1449" y="2010"/>
                  <a:pt x="1630" y="1829"/>
                </a:cubicBezTo>
                <a:cubicBezTo>
                  <a:pt x="1857" y="1693"/>
                  <a:pt x="2219" y="1512"/>
                  <a:pt x="2219" y="1286"/>
                </a:cubicBezTo>
                <a:cubicBezTo>
                  <a:pt x="2264" y="969"/>
                  <a:pt x="2173" y="697"/>
                  <a:pt x="2038" y="426"/>
                </a:cubicBezTo>
                <a:cubicBezTo>
                  <a:pt x="1857" y="199"/>
                  <a:pt x="1585" y="63"/>
                  <a:pt x="1313" y="18"/>
                </a:cubicBezTo>
                <a:cubicBezTo>
                  <a:pt x="1282" y="6"/>
                  <a:pt x="1248" y="0"/>
                  <a:pt x="121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1"/>
          <p:cNvSpPr/>
          <p:nvPr/>
        </p:nvSpPr>
        <p:spPr>
          <a:xfrm rot="5400000">
            <a:off x="7368402" y="277410"/>
            <a:ext cx="49677" cy="47506"/>
          </a:xfrm>
          <a:custGeom>
            <a:rect b="b" l="l" r="r" t="t"/>
            <a:pathLst>
              <a:path extrusionOk="0" h="2166" w="2265">
                <a:moveTo>
                  <a:pt x="1214" y="1"/>
                </a:moveTo>
                <a:cubicBezTo>
                  <a:pt x="977" y="1"/>
                  <a:pt x="748" y="259"/>
                  <a:pt x="589" y="379"/>
                </a:cubicBezTo>
                <a:cubicBezTo>
                  <a:pt x="408" y="515"/>
                  <a:pt x="1" y="696"/>
                  <a:pt x="1" y="922"/>
                </a:cubicBezTo>
                <a:cubicBezTo>
                  <a:pt x="1" y="1239"/>
                  <a:pt x="91" y="1510"/>
                  <a:pt x="272" y="1737"/>
                </a:cubicBezTo>
                <a:cubicBezTo>
                  <a:pt x="453" y="1918"/>
                  <a:pt x="680" y="2099"/>
                  <a:pt x="951" y="2144"/>
                </a:cubicBezTo>
                <a:cubicBezTo>
                  <a:pt x="987" y="2159"/>
                  <a:pt x="1027" y="2165"/>
                  <a:pt x="1068" y="2165"/>
                </a:cubicBezTo>
                <a:cubicBezTo>
                  <a:pt x="1287" y="2165"/>
                  <a:pt x="1561" y="1987"/>
                  <a:pt x="1676" y="1873"/>
                </a:cubicBezTo>
                <a:cubicBezTo>
                  <a:pt x="1857" y="1737"/>
                  <a:pt x="2174" y="1510"/>
                  <a:pt x="2219" y="1239"/>
                </a:cubicBezTo>
                <a:cubicBezTo>
                  <a:pt x="2264" y="1013"/>
                  <a:pt x="1947" y="831"/>
                  <a:pt x="1766" y="605"/>
                </a:cubicBezTo>
                <a:cubicBezTo>
                  <a:pt x="1630" y="424"/>
                  <a:pt x="1540" y="62"/>
                  <a:pt x="1313" y="17"/>
                </a:cubicBezTo>
                <a:cubicBezTo>
                  <a:pt x="1280" y="6"/>
                  <a:pt x="1247" y="1"/>
                  <a:pt x="1214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1"/>
          <p:cNvSpPr/>
          <p:nvPr/>
        </p:nvSpPr>
        <p:spPr>
          <a:xfrm rot="5400000">
            <a:off x="7730353" y="343615"/>
            <a:ext cx="67530" cy="48142"/>
          </a:xfrm>
          <a:custGeom>
            <a:rect b="b" l="l" r="r" t="t"/>
            <a:pathLst>
              <a:path extrusionOk="0" h="2195" w="3079">
                <a:moveTo>
                  <a:pt x="583" y="0"/>
                </a:moveTo>
                <a:cubicBezTo>
                  <a:pt x="516" y="0"/>
                  <a:pt x="455" y="14"/>
                  <a:pt x="408" y="50"/>
                </a:cubicBezTo>
                <a:cubicBezTo>
                  <a:pt x="181" y="276"/>
                  <a:pt x="45" y="548"/>
                  <a:pt x="0" y="819"/>
                </a:cubicBezTo>
                <a:cubicBezTo>
                  <a:pt x="0" y="1046"/>
                  <a:pt x="272" y="1181"/>
                  <a:pt x="453" y="1408"/>
                </a:cubicBezTo>
                <a:cubicBezTo>
                  <a:pt x="589" y="1634"/>
                  <a:pt x="679" y="1770"/>
                  <a:pt x="951" y="1860"/>
                </a:cubicBezTo>
                <a:cubicBezTo>
                  <a:pt x="1067" y="1860"/>
                  <a:pt x="1150" y="1960"/>
                  <a:pt x="1257" y="1960"/>
                </a:cubicBezTo>
                <a:cubicBezTo>
                  <a:pt x="1275" y="1960"/>
                  <a:pt x="1294" y="1957"/>
                  <a:pt x="1313" y="1951"/>
                </a:cubicBezTo>
                <a:cubicBezTo>
                  <a:pt x="1449" y="2132"/>
                  <a:pt x="1675" y="2132"/>
                  <a:pt x="1901" y="2177"/>
                </a:cubicBezTo>
                <a:cubicBezTo>
                  <a:pt x="1958" y="2189"/>
                  <a:pt x="2017" y="2194"/>
                  <a:pt x="2078" y="2194"/>
                </a:cubicBezTo>
                <a:cubicBezTo>
                  <a:pt x="2258" y="2194"/>
                  <a:pt x="2445" y="2143"/>
                  <a:pt x="2580" y="2042"/>
                </a:cubicBezTo>
                <a:cubicBezTo>
                  <a:pt x="2807" y="1906"/>
                  <a:pt x="2988" y="1679"/>
                  <a:pt x="3078" y="1453"/>
                </a:cubicBezTo>
                <a:cubicBezTo>
                  <a:pt x="3078" y="1227"/>
                  <a:pt x="2807" y="1046"/>
                  <a:pt x="2671" y="910"/>
                </a:cubicBezTo>
                <a:cubicBezTo>
                  <a:pt x="2535" y="683"/>
                  <a:pt x="2354" y="548"/>
                  <a:pt x="2128" y="502"/>
                </a:cubicBezTo>
                <a:cubicBezTo>
                  <a:pt x="2083" y="502"/>
                  <a:pt x="1992" y="367"/>
                  <a:pt x="1901" y="367"/>
                </a:cubicBezTo>
                <a:cubicBezTo>
                  <a:pt x="1811" y="367"/>
                  <a:pt x="1766" y="502"/>
                  <a:pt x="1720" y="502"/>
                </a:cubicBezTo>
                <a:cubicBezTo>
                  <a:pt x="1630" y="276"/>
                  <a:pt x="1403" y="185"/>
                  <a:pt x="1177" y="140"/>
                </a:cubicBezTo>
                <a:cubicBezTo>
                  <a:pt x="1011" y="107"/>
                  <a:pt x="770" y="0"/>
                  <a:pt x="58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1"/>
          <p:cNvSpPr/>
          <p:nvPr/>
        </p:nvSpPr>
        <p:spPr>
          <a:xfrm rot="5400000">
            <a:off x="8578953" y="591841"/>
            <a:ext cx="47681" cy="42242"/>
          </a:xfrm>
          <a:custGeom>
            <a:rect b="b" l="l" r="r" t="t"/>
            <a:pathLst>
              <a:path extrusionOk="0" h="1926" w="2174">
                <a:moveTo>
                  <a:pt x="1178" y="1"/>
                </a:moveTo>
                <a:cubicBezTo>
                  <a:pt x="966" y="1"/>
                  <a:pt x="784" y="88"/>
                  <a:pt x="634" y="238"/>
                </a:cubicBezTo>
                <a:cubicBezTo>
                  <a:pt x="408" y="374"/>
                  <a:pt x="136" y="555"/>
                  <a:pt x="46" y="782"/>
                </a:cubicBezTo>
                <a:cubicBezTo>
                  <a:pt x="1" y="1053"/>
                  <a:pt x="318" y="1234"/>
                  <a:pt x="453" y="1461"/>
                </a:cubicBezTo>
                <a:cubicBezTo>
                  <a:pt x="589" y="1642"/>
                  <a:pt x="770" y="1778"/>
                  <a:pt x="1042" y="1778"/>
                </a:cubicBezTo>
                <a:cubicBezTo>
                  <a:pt x="1199" y="1841"/>
                  <a:pt x="1401" y="1926"/>
                  <a:pt x="1585" y="1926"/>
                </a:cubicBezTo>
                <a:cubicBezTo>
                  <a:pt x="1666" y="1926"/>
                  <a:pt x="1743" y="1909"/>
                  <a:pt x="1811" y="1868"/>
                </a:cubicBezTo>
                <a:cubicBezTo>
                  <a:pt x="1993" y="1732"/>
                  <a:pt x="1993" y="1325"/>
                  <a:pt x="2038" y="1099"/>
                </a:cubicBezTo>
                <a:cubicBezTo>
                  <a:pt x="2038" y="827"/>
                  <a:pt x="2174" y="510"/>
                  <a:pt x="2038" y="329"/>
                </a:cubicBezTo>
                <a:cubicBezTo>
                  <a:pt x="1857" y="57"/>
                  <a:pt x="1540" y="57"/>
                  <a:pt x="1313" y="12"/>
                </a:cubicBezTo>
                <a:cubicBezTo>
                  <a:pt x="1267" y="4"/>
                  <a:pt x="1222" y="1"/>
                  <a:pt x="117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1"/>
          <p:cNvSpPr/>
          <p:nvPr/>
        </p:nvSpPr>
        <p:spPr>
          <a:xfrm rot="5400000">
            <a:off x="7002680" y="453137"/>
            <a:ext cx="44698" cy="43075"/>
          </a:xfrm>
          <a:custGeom>
            <a:rect b="b" l="l" r="r" t="t"/>
            <a:pathLst>
              <a:path extrusionOk="0" h="1964" w="2038">
                <a:moveTo>
                  <a:pt x="1177" y="1"/>
                </a:moveTo>
                <a:cubicBezTo>
                  <a:pt x="951" y="1"/>
                  <a:pt x="679" y="46"/>
                  <a:pt x="544" y="227"/>
                </a:cubicBezTo>
                <a:cubicBezTo>
                  <a:pt x="317" y="363"/>
                  <a:pt x="91" y="498"/>
                  <a:pt x="46" y="770"/>
                </a:cubicBezTo>
                <a:cubicBezTo>
                  <a:pt x="0" y="1042"/>
                  <a:pt x="46" y="1313"/>
                  <a:pt x="182" y="1540"/>
                </a:cubicBezTo>
                <a:cubicBezTo>
                  <a:pt x="363" y="1766"/>
                  <a:pt x="634" y="1902"/>
                  <a:pt x="906" y="1947"/>
                </a:cubicBezTo>
                <a:cubicBezTo>
                  <a:pt x="933" y="1958"/>
                  <a:pt x="961" y="1963"/>
                  <a:pt x="988" y="1963"/>
                </a:cubicBezTo>
                <a:cubicBezTo>
                  <a:pt x="1187" y="1963"/>
                  <a:pt x="1381" y="1704"/>
                  <a:pt x="1540" y="1585"/>
                </a:cubicBezTo>
                <a:cubicBezTo>
                  <a:pt x="1721" y="1449"/>
                  <a:pt x="1856" y="1268"/>
                  <a:pt x="1856" y="1042"/>
                </a:cubicBezTo>
                <a:cubicBezTo>
                  <a:pt x="1902" y="770"/>
                  <a:pt x="2038" y="498"/>
                  <a:pt x="1902" y="317"/>
                </a:cubicBezTo>
                <a:cubicBezTo>
                  <a:pt x="1721" y="46"/>
                  <a:pt x="1449" y="91"/>
                  <a:pt x="117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1"/>
          <p:cNvSpPr/>
          <p:nvPr/>
        </p:nvSpPr>
        <p:spPr>
          <a:xfrm rot="5400000">
            <a:off x="7319459" y="452688"/>
            <a:ext cx="43711" cy="40465"/>
          </a:xfrm>
          <a:custGeom>
            <a:rect b="b" l="l" r="r" t="t"/>
            <a:pathLst>
              <a:path extrusionOk="0" h="1845" w="1993">
                <a:moveTo>
                  <a:pt x="850" y="0"/>
                </a:moveTo>
                <a:cubicBezTo>
                  <a:pt x="726" y="0"/>
                  <a:pt x="599" y="34"/>
                  <a:pt x="499" y="109"/>
                </a:cubicBezTo>
                <a:cubicBezTo>
                  <a:pt x="272" y="244"/>
                  <a:pt x="91" y="471"/>
                  <a:pt x="46" y="697"/>
                </a:cubicBezTo>
                <a:cubicBezTo>
                  <a:pt x="1" y="923"/>
                  <a:pt x="363" y="1105"/>
                  <a:pt x="499" y="1286"/>
                </a:cubicBezTo>
                <a:cubicBezTo>
                  <a:pt x="589" y="1467"/>
                  <a:pt x="635" y="1738"/>
                  <a:pt x="906" y="1829"/>
                </a:cubicBezTo>
                <a:cubicBezTo>
                  <a:pt x="934" y="1840"/>
                  <a:pt x="961" y="1845"/>
                  <a:pt x="988" y="1845"/>
                </a:cubicBezTo>
                <a:cubicBezTo>
                  <a:pt x="1177" y="1845"/>
                  <a:pt x="1336" y="1591"/>
                  <a:pt x="1495" y="1512"/>
                </a:cubicBezTo>
                <a:cubicBezTo>
                  <a:pt x="1676" y="1376"/>
                  <a:pt x="1993" y="1240"/>
                  <a:pt x="1993" y="1014"/>
                </a:cubicBezTo>
                <a:cubicBezTo>
                  <a:pt x="1993" y="788"/>
                  <a:pt x="1902" y="561"/>
                  <a:pt x="1766" y="380"/>
                </a:cubicBezTo>
                <a:cubicBezTo>
                  <a:pt x="1585" y="109"/>
                  <a:pt x="1359" y="109"/>
                  <a:pt x="1133" y="63"/>
                </a:cubicBezTo>
                <a:cubicBezTo>
                  <a:pt x="1051" y="23"/>
                  <a:pt x="952" y="0"/>
                  <a:pt x="85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1"/>
          <p:cNvSpPr/>
          <p:nvPr/>
        </p:nvSpPr>
        <p:spPr>
          <a:xfrm rot="5400000">
            <a:off x="7468757" y="363048"/>
            <a:ext cx="51651" cy="50949"/>
          </a:xfrm>
          <a:custGeom>
            <a:rect b="b" l="l" r="r" t="t"/>
            <a:pathLst>
              <a:path extrusionOk="0" h="2323" w="2355">
                <a:moveTo>
                  <a:pt x="967" y="0"/>
                </a:moveTo>
                <a:cubicBezTo>
                  <a:pt x="778" y="0"/>
                  <a:pt x="584" y="50"/>
                  <a:pt x="408" y="138"/>
                </a:cubicBezTo>
                <a:cubicBezTo>
                  <a:pt x="182" y="319"/>
                  <a:pt x="46" y="636"/>
                  <a:pt x="1" y="953"/>
                </a:cubicBezTo>
                <a:cubicBezTo>
                  <a:pt x="1" y="1224"/>
                  <a:pt x="46" y="1541"/>
                  <a:pt x="227" y="1768"/>
                </a:cubicBezTo>
                <a:cubicBezTo>
                  <a:pt x="408" y="2039"/>
                  <a:pt x="680" y="2220"/>
                  <a:pt x="952" y="2311"/>
                </a:cubicBezTo>
                <a:cubicBezTo>
                  <a:pt x="1006" y="2319"/>
                  <a:pt x="1060" y="2322"/>
                  <a:pt x="1114" y="2322"/>
                </a:cubicBezTo>
                <a:cubicBezTo>
                  <a:pt x="1376" y="2322"/>
                  <a:pt x="1632" y="2234"/>
                  <a:pt x="1857" y="2084"/>
                </a:cubicBezTo>
                <a:cubicBezTo>
                  <a:pt x="2083" y="1903"/>
                  <a:pt x="2083" y="1541"/>
                  <a:pt x="2083" y="1270"/>
                </a:cubicBezTo>
                <a:cubicBezTo>
                  <a:pt x="2129" y="953"/>
                  <a:pt x="2355" y="591"/>
                  <a:pt x="2174" y="364"/>
                </a:cubicBezTo>
                <a:cubicBezTo>
                  <a:pt x="1993" y="93"/>
                  <a:pt x="1585" y="138"/>
                  <a:pt x="1268" y="47"/>
                </a:cubicBezTo>
                <a:cubicBezTo>
                  <a:pt x="1172" y="15"/>
                  <a:pt x="1070" y="0"/>
                  <a:pt x="96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1"/>
          <p:cNvSpPr/>
          <p:nvPr/>
        </p:nvSpPr>
        <p:spPr>
          <a:xfrm rot="5400000">
            <a:off x="6356762" y="477329"/>
            <a:ext cx="46694" cy="49787"/>
          </a:xfrm>
          <a:custGeom>
            <a:rect b="b" l="l" r="r" t="t"/>
            <a:pathLst>
              <a:path extrusionOk="0" h="2270" w="2129">
                <a:moveTo>
                  <a:pt x="1171" y="1"/>
                </a:moveTo>
                <a:cubicBezTo>
                  <a:pt x="956" y="1"/>
                  <a:pt x="711" y="242"/>
                  <a:pt x="544" y="368"/>
                </a:cubicBezTo>
                <a:cubicBezTo>
                  <a:pt x="363" y="504"/>
                  <a:pt x="227" y="730"/>
                  <a:pt x="227" y="956"/>
                </a:cubicBezTo>
                <a:cubicBezTo>
                  <a:pt x="182" y="1228"/>
                  <a:pt x="1" y="1545"/>
                  <a:pt x="182" y="1771"/>
                </a:cubicBezTo>
                <a:cubicBezTo>
                  <a:pt x="363" y="1997"/>
                  <a:pt x="589" y="2179"/>
                  <a:pt x="906" y="2269"/>
                </a:cubicBezTo>
                <a:cubicBezTo>
                  <a:pt x="1223" y="2269"/>
                  <a:pt x="1494" y="2179"/>
                  <a:pt x="1766" y="1997"/>
                </a:cubicBezTo>
                <a:cubicBezTo>
                  <a:pt x="1947" y="1771"/>
                  <a:pt x="2083" y="1500"/>
                  <a:pt x="2083" y="1228"/>
                </a:cubicBezTo>
                <a:cubicBezTo>
                  <a:pt x="2128" y="956"/>
                  <a:pt x="2083" y="685"/>
                  <a:pt x="1947" y="458"/>
                </a:cubicBezTo>
                <a:cubicBezTo>
                  <a:pt x="1766" y="232"/>
                  <a:pt x="1494" y="51"/>
                  <a:pt x="1223" y="6"/>
                </a:cubicBezTo>
                <a:cubicBezTo>
                  <a:pt x="1206" y="2"/>
                  <a:pt x="1188" y="1"/>
                  <a:pt x="117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1"/>
          <p:cNvSpPr/>
          <p:nvPr/>
        </p:nvSpPr>
        <p:spPr>
          <a:xfrm rot="5400000">
            <a:off x="6872924" y="500842"/>
            <a:ext cx="42703" cy="40992"/>
          </a:xfrm>
          <a:custGeom>
            <a:rect b="b" l="l" r="r" t="t"/>
            <a:pathLst>
              <a:path extrusionOk="0" h="1869" w="1947">
                <a:moveTo>
                  <a:pt x="922" y="1"/>
                </a:moveTo>
                <a:cubicBezTo>
                  <a:pt x="736" y="1"/>
                  <a:pt x="557" y="82"/>
                  <a:pt x="408" y="193"/>
                </a:cubicBezTo>
                <a:cubicBezTo>
                  <a:pt x="181" y="329"/>
                  <a:pt x="46" y="510"/>
                  <a:pt x="0" y="737"/>
                </a:cubicBezTo>
                <a:cubicBezTo>
                  <a:pt x="0" y="963"/>
                  <a:pt x="91" y="1189"/>
                  <a:pt x="227" y="1370"/>
                </a:cubicBezTo>
                <a:cubicBezTo>
                  <a:pt x="408" y="1551"/>
                  <a:pt x="498" y="1778"/>
                  <a:pt x="770" y="1868"/>
                </a:cubicBezTo>
                <a:cubicBezTo>
                  <a:pt x="996" y="1868"/>
                  <a:pt x="1268" y="1733"/>
                  <a:pt x="1449" y="1551"/>
                </a:cubicBezTo>
                <a:cubicBezTo>
                  <a:pt x="1675" y="1416"/>
                  <a:pt x="1811" y="1235"/>
                  <a:pt x="1902" y="1008"/>
                </a:cubicBezTo>
                <a:cubicBezTo>
                  <a:pt x="1947" y="782"/>
                  <a:pt x="1675" y="556"/>
                  <a:pt x="1540" y="374"/>
                </a:cubicBezTo>
                <a:cubicBezTo>
                  <a:pt x="1404" y="193"/>
                  <a:pt x="1223" y="58"/>
                  <a:pt x="1042" y="12"/>
                </a:cubicBezTo>
                <a:cubicBezTo>
                  <a:pt x="1001" y="4"/>
                  <a:pt x="961" y="1"/>
                  <a:pt x="92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1"/>
          <p:cNvSpPr/>
          <p:nvPr/>
        </p:nvSpPr>
        <p:spPr>
          <a:xfrm rot="5400000">
            <a:off x="7891845" y="457140"/>
            <a:ext cx="42703" cy="34544"/>
          </a:xfrm>
          <a:custGeom>
            <a:rect b="b" l="l" r="r" t="t"/>
            <a:pathLst>
              <a:path extrusionOk="0" h="1575" w="1947">
                <a:moveTo>
                  <a:pt x="905" y="0"/>
                </a:moveTo>
                <a:cubicBezTo>
                  <a:pt x="739" y="0"/>
                  <a:pt x="574" y="42"/>
                  <a:pt x="408" y="108"/>
                </a:cubicBezTo>
                <a:cubicBezTo>
                  <a:pt x="227" y="290"/>
                  <a:pt x="91" y="516"/>
                  <a:pt x="0" y="742"/>
                </a:cubicBezTo>
                <a:cubicBezTo>
                  <a:pt x="0" y="969"/>
                  <a:pt x="227" y="1150"/>
                  <a:pt x="363" y="1331"/>
                </a:cubicBezTo>
                <a:cubicBezTo>
                  <a:pt x="498" y="1467"/>
                  <a:pt x="679" y="1512"/>
                  <a:pt x="906" y="1557"/>
                </a:cubicBezTo>
                <a:cubicBezTo>
                  <a:pt x="954" y="1569"/>
                  <a:pt x="1003" y="1575"/>
                  <a:pt x="1050" y="1575"/>
                </a:cubicBezTo>
                <a:cubicBezTo>
                  <a:pt x="1181" y="1575"/>
                  <a:pt x="1304" y="1533"/>
                  <a:pt x="1404" y="1467"/>
                </a:cubicBezTo>
                <a:cubicBezTo>
                  <a:pt x="1585" y="1331"/>
                  <a:pt x="1902" y="1240"/>
                  <a:pt x="1902" y="1014"/>
                </a:cubicBezTo>
                <a:cubicBezTo>
                  <a:pt x="1947" y="788"/>
                  <a:pt x="1856" y="516"/>
                  <a:pt x="1721" y="335"/>
                </a:cubicBezTo>
                <a:cubicBezTo>
                  <a:pt x="1585" y="108"/>
                  <a:pt x="1313" y="108"/>
                  <a:pt x="1087" y="18"/>
                </a:cubicBezTo>
                <a:cubicBezTo>
                  <a:pt x="1026" y="6"/>
                  <a:pt x="966" y="0"/>
                  <a:pt x="90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1"/>
          <p:cNvSpPr/>
          <p:nvPr/>
        </p:nvSpPr>
        <p:spPr>
          <a:xfrm rot="5400000">
            <a:off x="7621257" y="358354"/>
            <a:ext cx="36759" cy="41496"/>
          </a:xfrm>
          <a:custGeom>
            <a:rect b="b" l="l" r="r" t="t"/>
            <a:pathLst>
              <a:path extrusionOk="0" h="1892" w="1676">
                <a:moveTo>
                  <a:pt x="839" y="0"/>
                </a:moveTo>
                <a:cubicBezTo>
                  <a:pt x="637" y="0"/>
                  <a:pt x="442" y="51"/>
                  <a:pt x="272" y="153"/>
                </a:cubicBezTo>
                <a:cubicBezTo>
                  <a:pt x="91" y="289"/>
                  <a:pt x="136" y="651"/>
                  <a:pt x="91" y="877"/>
                </a:cubicBezTo>
                <a:cubicBezTo>
                  <a:pt x="0" y="1104"/>
                  <a:pt x="46" y="1330"/>
                  <a:pt x="136" y="1511"/>
                </a:cubicBezTo>
                <a:cubicBezTo>
                  <a:pt x="272" y="1737"/>
                  <a:pt x="498" y="1828"/>
                  <a:pt x="770" y="1873"/>
                </a:cubicBezTo>
                <a:cubicBezTo>
                  <a:pt x="795" y="1886"/>
                  <a:pt x="821" y="1891"/>
                  <a:pt x="848" y="1891"/>
                </a:cubicBezTo>
                <a:cubicBezTo>
                  <a:pt x="1012" y="1891"/>
                  <a:pt x="1196" y="1679"/>
                  <a:pt x="1313" y="1602"/>
                </a:cubicBezTo>
                <a:cubicBezTo>
                  <a:pt x="1494" y="1466"/>
                  <a:pt x="1630" y="1285"/>
                  <a:pt x="1630" y="1104"/>
                </a:cubicBezTo>
                <a:cubicBezTo>
                  <a:pt x="1675" y="877"/>
                  <a:pt x="1585" y="696"/>
                  <a:pt x="1449" y="560"/>
                </a:cubicBezTo>
                <a:cubicBezTo>
                  <a:pt x="1313" y="334"/>
                  <a:pt x="1268" y="62"/>
                  <a:pt x="1042" y="17"/>
                </a:cubicBezTo>
                <a:cubicBezTo>
                  <a:pt x="974" y="6"/>
                  <a:pt x="906" y="0"/>
                  <a:pt x="83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1"/>
          <p:cNvSpPr/>
          <p:nvPr/>
        </p:nvSpPr>
        <p:spPr>
          <a:xfrm rot="5400000">
            <a:off x="6563711" y="184842"/>
            <a:ext cx="24850" cy="21165"/>
          </a:xfrm>
          <a:custGeom>
            <a:rect b="b" l="l" r="r" t="t"/>
            <a:pathLst>
              <a:path extrusionOk="0" h="965" w="1133">
                <a:moveTo>
                  <a:pt x="928" y="0"/>
                </a:moveTo>
                <a:cubicBezTo>
                  <a:pt x="828" y="0"/>
                  <a:pt x="694" y="59"/>
                  <a:pt x="596" y="59"/>
                </a:cubicBezTo>
                <a:cubicBezTo>
                  <a:pt x="577" y="59"/>
                  <a:pt x="559" y="57"/>
                  <a:pt x="544" y="52"/>
                </a:cubicBezTo>
                <a:cubicBezTo>
                  <a:pt x="507" y="40"/>
                  <a:pt x="477" y="34"/>
                  <a:pt x="451" y="34"/>
                </a:cubicBezTo>
                <a:cubicBezTo>
                  <a:pt x="380" y="34"/>
                  <a:pt x="338" y="76"/>
                  <a:pt x="272" y="142"/>
                </a:cubicBezTo>
                <a:cubicBezTo>
                  <a:pt x="136" y="233"/>
                  <a:pt x="46" y="233"/>
                  <a:pt x="46" y="414"/>
                </a:cubicBezTo>
                <a:cubicBezTo>
                  <a:pt x="0" y="504"/>
                  <a:pt x="46" y="640"/>
                  <a:pt x="136" y="731"/>
                </a:cubicBezTo>
                <a:cubicBezTo>
                  <a:pt x="181" y="821"/>
                  <a:pt x="317" y="912"/>
                  <a:pt x="453" y="912"/>
                </a:cubicBezTo>
                <a:cubicBezTo>
                  <a:pt x="532" y="938"/>
                  <a:pt x="625" y="964"/>
                  <a:pt x="707" y="964"/>
                </a:cubicBezTo>
                <a:cubicBezTo>
                  <a:pt x="768" y="964"/>
                  <a:pt x="822" y="950"/>
                  <a:pt x="861" y="912"/>
                </a:cubicBezTo>
                <a:cubicBezTo>
                  <a:pt x="996" y="821"/>
                  <a:pt x="1042" y="685"/>
                  <a:pt x="1087" y="550"/>
                </a:cubicBezTo>
                <a:cubicBezTo>
                  <a:pt x="1132" y="369"/>
                  <a:pt x="1087" y="188"/>
                  <a:pt x="1042" y="52"/>
                </a:cubicBezTo>
                <a:cubicBezTo>
                  <a:pt x="1016" y="13"/>
                  <a:pt x="976" y="0"/>
                  <a:pt x="92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1"/>
          <p:cNvSpPr/>
          <p:nvPr/>
        </p:nvSpPr>
        <p:spPr>
          <a:xfrm rot="5400000">
            <a:off x="6516633" y="485708"/>
            <a:ext cx="86414" cy="74724"/>
          </a:xfrm>
          <a:custGeom>
            <a:rect b="b" l="l" r="r" t="t"/>
            <a:pathLst>
              <a:path extrusionOk="0" h="3407" w="3940">
                <a:moveTo>
                  <a:pt x="1712" y="1"/>
                </a:moveTo>
                <a:cubicBezTo>
                  <a:pt x="1433" y="1"/>
                  <a:pt x="1161" y="71"/>
                  <a:pt x="906" y="213"/>
                </a:cubicBezTo>
                <a:cubicBezTo>
                  <a:pt x="182" y="847"/>
                  <a:pt x="1" y="1933"/>
                  <a:pt x="499" y="2793"/>
                </a:cubicBezTo>
                <a:cubicBezTo>
                  <a:pt x="816" y="3201"/>
                  <a:pt x="1314" y="3201"/>
                  <a:pt x="1766" y="3291"/>
                </a:cubicBezTo>
                <a:cubicBezTo>
                  <a:pt x="1965" y="3371"/>
                  <a:pt x="2172" y="3406"/>
                  <a:pt x="2376" y="3406"/>
                </a:cubicBezTo>
                <a:cubicBezTo>
                  <a:pt x="2638" y="3406"/>
                  <a:pt x="2896" y="3348"/>
                  <a:pt x="3124" y="3246"/>
                </a:cubicBezTo>
                <a:cubicBezTo>
                  <a:pt x="3758" y="2476"/>
                  <a:pt x="3939" y="1435"/>
                  <a:pt x="3532" y="530"/>
                </a:cubicBezTo>
                <a:cubicBezTo>
                  <a:pt x="3215" y="122"/>
                  <a:pt x="2672" y="213"/>
                  <a:pt x="2219" y="77"/>
                </a:cubicBezTo>
                <a:cubicBezTo>
                  <a:pt x="2049" y="26"/>
                  <a:pt x="1879" y="1"/>
                  <a:pt x="171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1"/>
          <p:cNvSpPr/>
          <p:nvPr/>
        </p:nvSpPr>
        <p:spPr>
          <a:xfrm rot="5400000">
            <a:off x="6649886" y="468710"/>
            <a:ext cx="27810" cy="28819"/>
          </a:xfrm>
          <a:custGeom>
            <a:rect b="b" l="l" r="r" t="t"/>
            <a:pathLst>
              <a:path extrusionOk="0" h="1314" w="1268">
                <a:moveTo>
                  <a:pt x="724" y="0"/>
                </a:moveTo>
                <a:cubicBezTo>
                  <a:pt x="589" y="0"/>
                  <a:pt x="453" y="272"/>
                  <a:pt x="362" y="362"/>
                </a:cubicBezTo>
                <a:cubicBezTo>
                  <a:pt x="272" y="408"/>
                  <a:pt x="45" y="453"/>
                  <a:pt x="45" y="589"/>
                </a:cubicBezTo>
                <a:cubicBezTo>
                  <a:pt x="0" y="725"/>
                  <a:pt x="181" y="815"/>
                  <a:pt x="272" y="951"/>
                </a:cubicBezTo>
                <a:cubicBezTo>
                  <a:pt x="317" y="1041"/>
                  <a:pt x="362" y="1268"/>
                  <a:pt x="498" y="1313"/>
                </a:cubicBezTo>
                <a:cubicBezTo>
                  <a:pt x="679" y="1313"/>
                  <a:pt x="860" y="1313"/>
                  <a:pt x="996" y="1223"/>
                </a:cubicBezTo>
                <a:cubicBezTo>
                  <a:pt x="1132" y="1087"/>
                  <a:pt x="1222" y="951"/>
                  <a:pt x="1268" y="770"/>
                </a:cubicBezTo>
                <a:cubicBezTo>
                  <a:pt x="1268" y="634"/>
                  <a:pt x="1086" y="498"/>
                  <a:pt x="996" y="362"/>
                </a:cubicBezTo>
                <a:cubicBezTo>
                  <a:pt x="905" y="272"/>
                  <a:pt x="860" y="46"/>
                  <a:pt x="724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1"/>
          <p:cNvSpPr/>
          <p:nvPr/>
        </p:nvSpPr>
        <p:spPr>
          <a:xfrm rot="5400000">
            <a:off x="7573564" y="475948"/>
            <a:ext cx="27810" cy="25727"/>
          </a:xfrm>
          <a:custGeom>
            <a:rect b="b" l="l" r="r" t="t"/>
            <a:pathLst>
              <a:path extrusionOk="0" h="1173" w="1268">
                <a:moveTo>
                  <a:pt x="329" y="0"/>
                </a:moveTo>
                <a:cubicBezTo>
                  <a:pt x="277" y="0"/>
                  <a:pt x="227" y="10"/>
                  <a:pt x="181" y="41"/>
                </a:cubicBezTo>
                <a:cubicBezTo>
                  <a:pt x="91" y="176"/>
                  <a:pt x="136" y="357"/>
                  <a:pt x="136" y="493"/>
                </a:cubicBezTo>
                <a:cubicBezTo>
                  <a:pt x="91" y="629"/>
                  <a:pt x="0" y="810"/>
                  <a:pt x="91" y="901"/>
                </a:cubicBezTo>
                <a:cubicBezTo>
                  <a:pt x="181" y="1036"/>
                  <a:pt x="317" y="1127"/>
                  <a:pt x="453" y="1172"/>
                </a:cubicBezTo>
                <a:cubicBezTo>
                  <a:pt x="589" y="1172"/>
                  <a:pt x="725" y="991"/>
                  <a:pt x="860" y="901"/>
                </a:cubicBezTo>
                <a:cubicBezTo>
                  <a:pt x="951" y="810"/>
                  <a:pt x="1223" y="765"/>
                  <a:pt x="1268" y="629"/>
                </a:cubicBezTo>
                <a:cubicBezTo>
                  <a:pt x="1268" y="493"/>
                  <a:pt x="1087" y="312"/>
                  <a:pt x="996" y="222"/>
                </a:cubicBezTo>
                <a:cubicBezTo>
                  <a:pt x="951" y="86"/>
                  <a:pt x="770" y="86"/>
                  <a:pt x="634" y="41"/>
                </a:cubicBezTo>
                <a:cubicBezTo>
                  <a:pt x="544" y="41"/>
                  <a:pt x="433" y="0"/>
                  <a:pt x="32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1"/>
          <p:cNvSpPr/>
          <p:nvPr/>
        </p:nvSpPr>
        <p:spPr>
          <a:xfrm rot="5400000">
            <a:off x="6811072" y="250203"/>
            <a:ext cx="27810" cy="26451"/>
          </a:xfrm>
          <a:custGeom>
            <a:rect b="b" l="l" r="r" t="t"/>
            <a:pathLst>
              <a:path extrusionOk="0" h="1206" w="1268">
                <a:moveTo>
                  <a:pt x="551" y="1"/>
                </a:moveTo>
                <a:cubicBezTo>
                  <a:pt x="441" y="1"/>
                  <a:pt x="323" y="33"/>
                  <a:pt x="227" y="65"/>
                </a:cubicBezTo>
                <a:cubicBezTo>
                  <a:pt x="91" y="155"/>
                  <a:pt x="46" y="336"/>
                  <a:pt x="0" y="472"/>
                </a:cubicBezTo>
                <a:cubicBezTo>
                  <a:pt x="0" y="608"/>
                  <a:pt x="136" y="744"/>
                  <a:pt x="182" y="880"/>
                </a:cubicBezTo>
                <a:cubicBezTo>
                  <a:pt x="272" y="970"/>
                  <a:pt x="363" y="1151"/>
                  <a:pt x="498" y="1196"/>
                </a:cubicBezTo>
                <a:cubicBezTo>
                  <a:pt x="517" y="1203"/>
                  <a:pt x="536" y="1205"/>
                  <a:pt x="556" y="1205"/>
                </a:cubicBezTo>
                <a:cubicBezTo>
                  <a:pt x="682" y="1205"/>
                  <a:pt x="828" y="1093"/>
                  <a:pt x="906" y="1015"/>
                </a:cubicBezTo>
                <a:cubicBezTo>
                  <a:pt x="1042" y="970"/>
                  <a:pt x="1223" y="834"/>
                  <a:pt x="1268" y="653"/>
                </a:cubicBezTo>
                <a:cubicBezTo>
                  <a:pt x="1223" y="517"/>
                  <a:pt x="1177" y="336"/>
                  <a:pt x="1087" y="246"/>
                </a:cubicBezTo>
                <a:cubicBezTo>
                  <a:pt x="951" y="110"/>
                  <a:pt x="815" y="65"/>
                  <a:pt x="679" y="19"/>
                </a:cubicBezTo>
                <a:cubicBezTo>
                  <a:pt x="640" y="6"/>
                  <a:pt x="596" y="1"/>
                  <a:pt x="55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1"/>
          <p:cNvSpPr/>
          <p:nvPr/>
        </p:nvSpPr>
        <p:spPr>
          <a:xfrm rot="5400000">
            <a:off x="7800998" y="240903"/>
            <a:ext cx="27810" cy="23205"/>
          </a:xfrm>
          <a:custGeom>
            <a:rect b="b" l="l" r="r" t="t"/>
            <a:pathLst>
              <a:path extrusionOk="0" h="1058" w="1268">
                <a:moveTo>
                  <a:pt x="370" y="1"/>
                </a:moveTo>
                <a:cubicBezTo>
                  <a:pt x="337" y="1"/>
                  <a:pt x="305" y="9"/>
                  <a:pt x="272" y="31"/>
                </a:cubicBezTo>
                <a:cubicBezTo>
                  <a:pt x="136" y="122"/>
                  <a:pt x="46" y="258"/>
                  <a:pt x="0" y="439"/>
                </a:cubicBezTo>
                <a:cubicBezTo>
                  <a:pt x="0" y="574"/>
                  <a:pt x="136" y="755"/>
                  <a:pt x="181" y="846"/>
                </a:cubicBezTo>
                <a:cubicBezTo>
                  <a:pt x="227" y="914"/>
                  <a:pt x="295" y="925"/>
                  <a:pt x="368" y="925"/>
                </a:cubicBezTo>
                <a:cubicBezTo>
                  <a:pt x="405" y="925"/>
                  <a:pt x="443" y="922"/>
                  <a:pt x="481" y="922"/>
                </a:cubicBezTo>
                <a:cubicBezTo>
                  <a:pt x="518" y="922"/>
                  <a:pt x="555" y="925"/>
                  <a:pt x="589" y="937"/>
                </a:cubicBezTo>
                <a:cubicBezTo>
                  <a:pt x="726" y="971"/>
                  <a:pt x="864" y="1058"/>
                  <a:pt x="962" y="1058"/>
                </a:cubicBezTo>
                <a:cubicBezTo>
                  <a:pt x="993" y="1058"/>
                  <a:pt x="1020" y="1049"/>
                  <a:pt x="1042" y="1027"/>
                </a:cubicBezTo>
                <a:cubicBezTo>
                  <a:pt x="1177" y="937"/>
                  <a:pt x="1223" y="755"/>
                  <a:pt x="1268" y="620"/>
                </a:cubicBezTo>
                <a:cubicBezTo>
                  <a:pt x="1268" y="439"/>
                  <a:pt x="1223" y="303"/>
                  <a:pt x="1132" y="167"/>
                </a:cubicBezTo>
                <a:cubicBezTo>
                  <a:pt x="1100" y="119"/>
                  <a:pt x="1051" y="105"/>
                  <a:pt x="994" y="105"/>
                </a:cubicBezTo>
                <a:cubicBezTo>
                  <a:pt x="917" y="105"/>
                  <a:pt x="826" y="131"/>
                  <a:pt x="748" y="131"/>
                </a:cubicBezTo>
                <a:cubicBezTo>
                  <a:pt x="724" y="131"/>
                  <a:pt x="700" y="129"/>
                  <a:pt x="679" y="122"/>
                </a:cubicBezTo>
                <a:cubicBezTo>
                  <a:pt x="576" y="87"/>
                  <a:pt x="473" y="1"/>
                  <a:pt x="37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7360291" y="4236300"/>
            <a:ext cx="1618200" cy="734400"/>
          </a:xfrm>
          <a:prstGeom prst="parallelogram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1"/>
          <p:cNvSpPr/>
          <p:nvPr/>
        </p:nvSpPr>
        <p:spPr>
          <a:xfrm rot="-7449765">
            <a:off x="6615395" y="4013162"/>
            <a:ext cx="665663" cy="1127475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1"/>
          <p:cNvSpPr/>
          <p:nvPr/>
        </p:nvSpPr>
        <p:spPr>
          <a:xfrm rot="980022">
            <a:off x="8359574" y="2753853"/>
            <a:ext cx="486432" cy="926917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1"/>
          <p:cNvSpPr txBox="1"/>
          <p:nvPr>
            <p:ph idx="1" type="subTitle"/>
          </p:nvPr>
        </p:nvSpPr>
        <p:spPr>
          <a:xfrm>
            <a:off x="1651675" y="2992150"/>
            <a:ext cx="5765400" cy="4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"/>
          <p:cNvSpPr txBox="1"/>
          <p:nvPr>
            <p:ph type="title"/>
          </p:nvPr>
        </p:nvSpPr>
        <p:spPr>
          <a:xfrm>
            <a:off x="630000" y="445025"/>
            <a:ext cx="364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7" name="Google Shape;207;p13"/>
          <p:cNvSpPr txBox="1"/>
          <p:nvPr>
            <p:ph idx="1" type="subTitle"/>
          </p:nvPr>
        </p:nvSpPr>
        <p:spPr>
          <a:xfrm>
            <a:off x="4666678" y="2007275"/>
            <a:ext cx="36135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  <a:defRPr sz="2000">
                <a:solidFill>
                  <a:srgbClr val="000000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08" name="Google Shape;208;p13"/>
          <p:cNvSpPr txBox="1"/>
          <p:nvPr>
            <p:ph idx="2" type="subTitle"/>
          </p:nvPr>
        </p:nvSpPr>
        <p:spPr>
          <a:xfrm>
            <a:off x="4885613" y="2341200"/>
            <a:ext cx="31758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09" name="Google Shape;209;p13"/>
          <p:cNvSpPr txBox="1"/>
          <p:nvPr>
            <p:ph idx="3" type="subTitle"/>
          </p:nvPr>
        </p:nvSpPr>
        <p:spPr>
          <a:xfrm>
            <a:off x="863800" y="2007275"/>
            <a:ext cx="36423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  <a:defRPr sz="2000">
                <a:solidFill>
                  <a:srgbClr val="000000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10" name="Google Shape;210;p13"/>
          <p:cNvSpPr txBox="1"/>
          <p:nvPr>
            <p:ph idx="4" type="subTitle"/>
          </p:nvPr>
        </p:nvSpPr>
        <p:spPr>
          <a:xfrm>
            <a:off x="1097113" y="2341200"/>
            <a:ext cx="31758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11" name="Google Shape;211;p13"/>
          <p:cNvSpPr txBox="1"/>
          <p:nvPr>
            <p:ph idx="5" type="subTitle"/>
          </p:nvPr>
        </p:nvSpPr>
        <p:spPr>
          <a:xfrm>
            <a:off x="4666678" y="3759700"/>
            <a:ext cx="36135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  <a:defRPr sz="2000">
                <a:solidFill>
                  <a:srgbClr val="000000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12" name="Google Shape;212;p13"/>
          <p:cNvSpPr txBox="1"/>
          <p:nvPr>
            <p:ph idx="6" type="subTitle"/>
          </p:nvPr>
        </p:nvSpPr>
        <p:spPr>
          <a:xfrm>
            <a:off x="4885613" y="4093625"/>
            <a:ext cx="31758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13" name="Google Shape;213;p13"/>
          <p:cNvSpPr txBox="1"/>
          <p:nvPr>
            <p:ph idx="7" type="subTitle"/>
          </p:nvPr>
        </p:nvSpPr>
        <p:spPr>
          <a:xfrm>
            <a:off x="863813" y="3759700"/>
            <a:ext cx="36423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  <a:defRPr sz="2000">
                <a:solidFill>
                  <a:srgbClr val="000000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14" name="Google Shape;214;p13"/>
          <p:cNvSpPr txBox="1"/>
          <p:nvPr>
            <p:ph idx="8" type="subTitle"/>
          </p:nvPr>
        </p:nvSpPr>
        <p:spPr>
          <a:xfrm>
            <a:off x="1097063" y="4093625"/>
            <a:ext cx="31758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15" name="Google Shape;215;p13"/>
          <p:cNvSpPr txBox="1"/>
          <p:nvPr>
            <p:ph hasCustomPrompt="1" idx="9" type="title"/>
          </p:nvPr>
        </p:nvSpPr>
        <p:spPr>
          <a:xfrm>
            <a:off x="2165363" y="1436450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None/>
              <a:defRPr sz="35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None/>
              <a:defRPr sz="40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None/>
              <a:defRPr sz="40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None/>
              <a:defRPr sz="40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None/>
              <a:defRPr sz="40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None/>
              <a:defRPr sz="40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None/>
              <a:defRPr sz="40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None/>
              <a:defRPr sz="40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None/>
              <a:defRPr sz="4000">
                <a:solidFill>
                  <a:srgbClr val="00000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6" name="Google Shape;216;p13"/>
          <p:cNvSpPr txBox="1"/>
          <p:nvPr>
            <p:ph hasCustomPrompt="1" idx="13" type="title"/>
          </p:nvPr>
        </p:nvSpPr>
        <p:spPr>
          <a:xfrm>
            <a:off x="5953913" y="1436450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None/>
              <a:defRPr sz="35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None/>
              <a:defRPr sz="40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None/>
              <a:defRPr sz="40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None/>
              <a:defRPr sz="40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None/>
              <a:defRPr sz="40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None/>
              <a:defRPr sz="40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None/>
              <a:defRPr sz="40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None/>
              <a:defRPr sz="40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None/>
              <a:defRPr sz="4000">
                <a:solidFill>
                  <a:srgbClr val="00000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7" name="Google Shape;217;p13"/>
          <p:cNvSpPr txBox="1"/>
          <p:nvPr>
            <p:ph hasCustomPrompt="1" idx="14" type="title"/>
          </p:nvPr>
        </p:nvSpPr>
        <p:spPr>
          <a:xfrm>
            <a:off x="2165363" y="3187000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None/>
              <a:defRPr sz="35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None/>
              <a:defRPr sz="40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None/>
              <a:defRPr sz="40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None/>
              <a:defRPr sz="40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None/>
              <a:defRPr sz="40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None/>
              <a:defRPr sz="40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None/>
              <a:defRPr sz="40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None/>
              <a:defRPr sz="40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None/>
              <a:defRPr sz="4000">
                <a:solidFill>
                  <a:srgbClr val="00000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8" name="Google Shape;218;p13"/>
          <p:cNvSpPr txBox="1"/>
          <p:nvPr>
            <p:ph hasCustomPrompt="1" idx="15" type="title"/>
          </p:nvPr>
        </p:nvSpPr>
        <p:spPr>
          <a:xfrm>
            <a:off x="5953913" y="3187000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None/>
              <a:defRPr sz="35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None/>
              <a:defRPr sz="40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None/>
              <a:defRPr sz="40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None/>
              <a:defRPr sz="40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None/>
              <a:defRPr sz="40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None/>
              <a:defRPr sz="40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None/>
              <a:defRPr sz="40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None/>
              <a:defRPr sz="40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None/>
              <a:defRPr sz="4000">
                <a:solidFill>
                  <a:srgbClr val="00000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9" name="Google Shape;219;p13"/>
          <p:cNvSpPr/>
          <p:nvPr/>
        </p:nvSpPr>
        <p:spPr>
          <a:xfrm>
            <a:off x="143475" y="3531600"/>
            <a:ext cx="168650" cy="155475"/>
          </a:xfrm>
          <a:custGeom>
            <a:rect b="b" l="l" r="r" t="t"/>
            <a:pathLst>
              <a:path extrusionOk="0" h="6219" w="6746">
                <a:moveTo>
                  <a:pt x="2290" y="3685"/>
                </a:moveTo>
                <a:lnTo>
                  <a:pt x="2290" y="3685"/>
                </a:lnTo>
                <a:cubicBezTo>
                  <a:pt x="2296" y="3696"/>
                  <a:pt x="2303" y="3708"/>
                  <a:pt x="2309" y="3720"/>
                </a:cubicBezTo>
                <a:cubicBezTo>
                  <a:pt x="2290" y="3720"/>
                  <a:pt x="2287" y="3704"/>
                  <a:pt x="2290" y="3685"/>
                </a:cubicBezTo>
                <a:close/>
                <a:moveTo>
                  <a:pt x="4233" y="1"/>
                </a:moveTo>
                <a:cubicBezTo>
                  <a:pt x="3777" y="1"/>
                  <a:pt x="3311" y="136"/>
                  <a:pt x="2943" y="370"/>
                </a:cubicBezTo>
                <a:cubicBezTo>
                  <a:pt x="2807" y="551"/>
                  <a:pt x="2626" y="732"/>
                  <a:pt x="2535" y="958"/>
                </a:cubicBezTo>
                <a:cubicBezTo>
                  <a:pt x="2490" y="868"/>
                  <a:pt x="2535" y="642"/>
                  <a:pt x="2490" y="551"/>
                </a:cubicBezTo>
                <a:cubicBezTo>
                  <a:pt x="2264" y="234"/>
                  <a:pt x="1856" y="279"/>
                  <a:pt x="1494" y="189"/>
                </a:cubicBezTo>
                <a:cubicBezTo>
                  <a:pt x="1440" y="181"/>
                  <a:pt x="1385" y="177"/>
                  <a:pt x="1331" y="177"/>
                </a:cubicBezTo>
                <a:cubicBezTo>
                  <a:pt x="1071" y="177"/>
                  <a:pt x="822" y="265"/>
                  <a:pt x="634" y="415"/>
                </a:cubicBezTo>
                <a:cubicBezTo>
                  <a:pt x="317" y="596"/>
                  <a:pt x="91" y="868"/>
                  <a:pt x="46" y="1230"/>
                </a:cubicBezTo>
                <a:cubicBezTo>
                  <a:pt x="0" y="1547"/>
                  <a:pt x="91" y="1864"/>
                  <a:pt x="317" y="2135"/>
                </a:cubicBezTo>
                <a:cubicBezTo>
                  <a:pt x="498" y="2407"/>
                  <a:pt x="815" y="2588"/>
                  <a:pt x="1177" y="2633"/>
                </a:cubicBezTo>
                <a:cubicBezTo>
                  <a:pt x="1245" y="2645"/>
                  <a:pt x="1316" y="2650"/>
                  <a:pt x="1388" y="2650"/>
                </a:cubicBezTo>
                <a:cubicBezTo>
                  <a:pt x="1604" y="2650"/>
                  <a:pt x="1834" y="2599"/>
                  <a:pt x="2037" y="2498"/>
                </a:cubicBezTo>
                <a:lnTo>
                  <a:pt x="2037" y="2498"/>
                </a:lnTo>
                <a:cubicBezTo>
                  <a:pt x="1994" y="2883"/>
                  <a:pt x="2073" y="3269"/>
                  <a:pt x="2274" y="3655"/>
                </a:cubicBezTo>
                <a:lnTo>
                  <a:pt x="2274" y="3655"/>
                </a:lnTo>
                <a:cubicBezTo>
                  <a:pt x="1979" y="3883"/>
                  <a:pt x="1808" y="4233"/>
                  <a:pt x="1720" y="4625"/>
                </a:cubicBezTo>
                <a:cubicBezTo>
                  <a:pt x="1720" y="4942"/>
                  <a:pt x="1902" y="5304"/>
                  <a:pt x="2128" y="5531"/>
                </a:cubicBezTo>
                <a:cubicBezTo>
                  <a:pt x="2309" y="5847"/>
                  <a:pt x="2581" y="6074"/>
                  <a:pt x="2943" y="6210"/>
                </a:cubicBezTo>
                <a:cubicBezTo>
                  <a:pt x="2990" y="6215"/>
                  <a:pt x="3036" y="6218"/>
                  <a:pt x="3083" y="6218"/>
                </a:cubicBezTo>
                <a:cubicBezTo>
                  <a:pt x="3397" y="6218"/>
                  <a:pt x="3702" y="6090"/>
                  <a:pt x="3939" y="5893"/>
                </a:cubicBezTo>
                <a:cubicBezTo>
                  <a:pt x="4256" y="5712"/>
                  <a:pt x="4527" y="5395"/>
                  <a:pt x="4618" y="4987"/>
                </a:cubicBezTo>
                <a:cubicBezTo>
                  <a:pt x="4618" y="4942"/>
                  <a:pt x="4482" y="4716"/>
                  <a:pt x="4482" y="4625"/>
                </a:cubicBezTo>
                <a:cubicBezTo>
                  <a:pt x="4935" y="4625"/>
                  <a:pt x="5387" y="4489"/>
                  <a:pt x="5795" y="4218"/>
                </a:cubicBezTo>
                <a:cubicBezTo>
                  <a:pt x="6247" y="3856"/>
                  <a:pt x="6564" y="3267"/>
                  <a:pt x="6610" y="2633"/>
                </a:cubicBezTo>
                <a:cubicBezTo>
                  <a:pt x="6745" y="2045"/>
                  <a:pt x="6655" y="1411"/>
                  <a:pt x="6383" y="868"/>
                </a:cubicBezTo>
                <a:cubicBezTo>
                  <a:pt x="6247" y="732"/>
                  <a:pt x="6066" y="596"/>
                  <a:pt x="5930" y="460"/>
                </a:cubicBezTo>
                <a:cubicBezTo>
                  <a:pt x="5659" y="234"/>
                  <a:pt x="5297" y="279"/>
                  <a:pt x="4980" y="189"/>
                </a:cubicBezTo>
                <a:cubicBezTo>
                  <a:pt x="4889" y="189"/>
                  <a:pt x="4799" y="53"/>
                  <a:pt x="4708" y="53"/>
                </a:cubicBezTo>
                <a:cubicBezTo>
                  <a:pt x="4554" y="18"/>
                  <a:pt x="4394" y="1"/>
                  <a:pt x="423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3"/>
          <p:cNvSpPr/>
          <p:nvPr/>
        </p:nvSpPr>
        <p:spPr>
          <a:xfrm>
            <a:off x="478450" y="2664525"/>
            <a:ext cx="160750" cy="118125"/>
          </a:xfrm>
          <a:custGeom>
            <a:rect b="b" l="l" r="r" t="t"/>
            <a:pathLst>
              <a:path extrusionOk="0" h="4725" w="6430">
                <a:moveTo>
                  <a:pt x="3749" y="0"/>
                </a:moveTo>
                <a:cubicBezTo>
                  <a:pt x="3306" y="0"/>
                  <a:pt x="2876" y="120"/>
                  <a:pt x="2491" y="377"/>
                </a:cubicBezTo>
                <a:cubicBezTo>
                  <a:pt x="2271" y="553"/>
                  <a:pt x="2050" y="772"/>
                  <a:pt x="1872" y="992"/>
                </a:cubicBezTo>
                <a:lnTo>
                  <a:pt x="1872" y="992"/>
                </a:lnTo>
                <a:cubicBezTo>
                  <a:pt x="1879" y="997"/>
                  <a:pt x="1882" y="1011"/>
                  <a:pt x="1857" y="1011"/>
                </a:cubicBezTo>
                <a:cubicBezTo>
                  <a:pt x="1862" y="1004"/>
                  <a:pt x="1867" y="998"/>
                  <a:pt x="1872" y="992"/>
                </a:cubicBezTo>
                <a:lnTo>
                  <a:pt x="1872" y="992"/>
                </a:lnTo>
                <a:cubicBezTo>
                  <a:pt x="1870" y="991"/>
                  <a:pt x="1869" y="991"/>
                  <a:pt x="1867" y="991"/>
                </a:cubicBezTo>
                <a:cubicBezTo>
                  <a:pt x="1862" y="991"/>
                  <a:pt x="1857" y="996"/>
                  <a:pt x="1857" y="1011"/>
                </a:cubicBezTo>
                <a:cubicBezTo>
                  <a:pt x="1721" y="784"/>
                  <a:pt x="1495" y="603"/>
                  <a:pt x="1223" y="558"/>
                </a:cubicBezTo>
                <a:cubicBezTo>
                  <a:pt x="1155" y="547"/>
                  <a:pt x="1087" y="541"/>
                  <a:pt x="1020" y="541"/>
                </a:cubicBezTo>
                <a:cubicBezTo>
                  <a:pt x="819" y="541"/>
                  <a:pt x="623" y="592"/>
                  <a:pt x="454" y="694"/>
                </a:cubicBezTo>
                <a:cubicBezTo>
                  <a:pt x="272" y="875"/>
                  <a:pt x="318" y="1192"/>
                  <a:pt x="272" y="1463"/>
                </a:cubicBezTo>
                <a:cubicBezTo>
                  <a:pt x="227" y="1690"/>
                  <a:pt x="1" y="2007"/>
                  <a:pt x="182" y="2233"/>
                </a:cubicBezTo>
                <a:cubicBezTo>
                  <a:pt x="318" y="2459"/>
                  <a:pt x="680" y="2414"/>
                  <a:pt x="952" y="2505"/>
                </a:cubicBezTo>
                <a:cubicBezTo>
                  <a:pt x="1000" y="2513"/>
                  <a:pt x="1046" y="2516"/>
                  <a:pt x="1092" y="2516"/>
                </a:cubicBezTo>
                <a:cubicBezTo>
                  <a:pt x="1303" y="2516"/>
                  <a:pt x="1490" y="2435"/>
                  <a:pt x="1676" y="2323"/>
                </a:cubicBezTo>
                <a:lnTo>
                  <a:pt x="1676" y="2323"/>
                </a:lnTo>
                <a:cubicBezTo>
                  <a:pt x="1631" y="2867"/>
                  <a:pt x="1766" y="3365"/>
                  <a:pt x="2038" y="3817"/>
                </a:cubicBezTo>
                <a:cubicBezTo>
                  <a:pt x="2174" y="3953"/>
                  <a:pt x="2355" y="4089"/>
                  <a:pt x="2491" y="4270"/>
                </a:cubicBezTo>
                <a:cubicBezTo>
                  <a:pt x="2853" y="4496"/>
                  <a:pt x="3260" y="4632"/>
                  <a:pt x="3668" y="4632"/>
                </a:cubicBezTo>
                <a:cubicBezTo>
                  <a:pt x="3870" y="4694"/>
                  <a:pt x="4077" y="4724"/>
                  <a:pt x="4284" y="4724"/>
                </a:cubicBezTo>
                <a:cubicBezTo>
                  <a:pt x="4680" y="4724"/>
                  <a:pt x="5076" y="4614"/>
                  <a:pt x="5433" y="4406"/>
                </a:cubicBezTo>
                <a:cubicBezTo>
                  <a:pt x="5976" y="3998"/>
                  <a:pt x="6339" y="3410"/>
                  <a:pt x="6429" y="2731"/>
                </a:cubicBezTo>
                <a:cubicBezTo>
                  <a:pt x="6429" y="2142"/>
                  <a:pt x="6248" y="1509"/>
                  <a:pt x="5841" y="1056"/>
                </a:cubicBezTo>
                <a:cubicBezTo>
                  <a:pt x="5659" y="920"/>
                  <a:pt x="5524" y="830"/>
                  <a:pt x="5343" y="648"/>
                </a:cubicBezTo>
                <a:cubicBezTo>
                  <a:pt x="5162" y="422"/>
                  <a:pt x="4890" y="286"/>
                  <a:pt x="4573" y="151"/>
                </a:cubicBezTo>
                <a:cubicBezTo>
                  <a:pt x="4482" y="151"/>
                  <a:pt x="4392" y="60"/>
                  <a:pt x="4301" y="60"/>
                </a:cubicBezTo>
                <a:cubicBezTo>
                  <a:pt x="4117" y="20"/>
                  <a:pt x="3932" y="0"/>
                  <a:pt x="374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3"/>
          <p:cNvSpPr/>
          <p:nvPr/>
        </p:nvSpPr>
        <p:spPr>
          <a:xfrm>
            <a:off x="292850" y="2519850"/>
            <a:ext cx="120000" cy="119575"/>
          </a:xfrm>
          <a:custGeom>
            <a:rect b="b" l="l" r="r" t="t"/>
            <a:pathLst>
              <a:path extrusionOk="0" h="4783" w="4800">
                <a:moveTo>
                  <a:pt x="2177" y="1"/>
                </a:moveTo>
                <a:cubicBezTo>
                  <a:pt x="1743" y="1"/>
                  <a:pt x="1322" y="145"/>
                  <a:pt x="951" y="415"/>
                </a:cubicBezTo>
                <a:cubicBezTo>
                  <a:pt x="453" y="777"/>
                  <a:pt x="137" y="1365"/>
                  <a:pt x="91" y="1999"/>
                </a:cubicBezTo>
                <a:cubicBezTo>
                  <a:pt x="1" y="2588"/>
                  <a:pt x="137" y="3176"/>
                  <a:pt x="499" y="3674"/>
                </a:cubicBezTo>
                <a:cubicBezTo>
                  <a:pt x="680" y="3810"/>
                  <a:pt x="680" y="4082"/>
                  <a:pt x="816" y="4217"/>
                </a:cubicBezTo>
                <a:cubicBezTo>
                  <a:pt x="1132" y="4489"/>
                  <a:pt x="1540" y="4670"/>
                  <a:pt x="1993" y="4761"/>
                </a:cubicBezTo>
                <a:cubicBezTo>
                  <a:pt x="2100" y="4775"/>
                  <a:pt x="2208" y="4783"/>
                  <a:pt x="2314" y="4783"/>
                </a:cubicBezTo>
                <a:cubicBezTo>
                  <a:pt x="3499" y="4783"/>
                  <a:pt x="4539" y="3879"/>
                  <a:pt x="4663" y="2633"/>
                </a:cubicBezTo>
                <a:cubicBezTo>
                  <a:pt x="4799" y="1999"/>
                  <a:pt x="4663" y="1365"/>
                  <a:pt x="4347" y="822"/>
                </a:cubicBezTo>
                <a:cubicBezTo>
                  <a:pt x="4211" y="686"/>
                  <a:pt x="3939" y="641"/>
                  <a:pt x="3803" y="460"/>
                </a:cubicBezTo>
                <a:cubicBezTo>
                  <a:pt x="3577" y="279"/>
                  <a:pt x="3260" y="98"/>
                  <a:pt x="2943" y="7"/>
                </a:cubicBezTo>
                <a:cubicBezTo>
                  <a:pt x="2853" y="7"/>
                  <a:pt x="2762" y="53"/>
                  <a:pt x="2626" y="53"/>
                </a:cubicBezTo>
                <a:cubicBezTo>
                  <a:pt x="2476" y="18"/>
                  <a:pt x="2326" y="1"/>
                  <a:pt x="217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3"/>
          <p:cNvSpPr/>
          <p:nvPr/>
        </p:nvSpPr>
        <p:spPr>
          <a:xfrm>
            <a:off x="153650" y="2731250"/>
            <a:ext cx="56625" cy="54150"/>
          </a:xfrm>
          <a:custGeom>
            <a:rect b="b" l="l" r="r" t="t"/>
            <a:pathLst>
              <a:path extrusionOk="0" h="2166" w="2265">
                <a:moveTo>
                  <a:pt x="1214" y="1"/>
                </a:moveTo>
                <a:cubicBezTo>
                  <a:pt x="977" y="1"/>
                  <a:pt x="748" y="259"/>
                  <a:pt x="589" y="379"/>
                </a:cubicBezTo>
                <a:cubicBezTo>
                  <a:pt x="408" y="515"/>
                  <a:pt x="1" y="696"/>
                  <a:pt x="1" y="922"/>
                </a:cubicBezTo>
                <a:cubicBezTo>
                  <a:pt x="1" y="1239"/>
                  <a:pt x="91" y="1510"/>
                  <a:pt x="272" y="1737"/>
                </a:cubicBezTo>
                <a:cubicBezTo>
                  <a:pt x="453" y="1918"/>
                  <a:pt x="680" y="2099"/>
                  <a:pt x="951" y="2144"/>
                </a:cubicBezTo>
                <a:cubicBezTo>
                  <a:pt x="987" y="2159"/>
                  <a:pt x="1027" y="2165"/>
                  <a:pt x="1068" y="2165"/>
                </a:cubicBezTo>
                <a:cubicBezTo>
                  <a:pt x="1287" y="2165"/>
                  <a:pt x="1561" y="1987"/>
                  <a:pt x="1676" y="1873"/>
                </a:cubicBezTo>
                <a:cubicBezTo>
                  <a:pt x="1857" y="1737"/>
                  <a:pt x="2174" y="1510"/>
                  <a:pt x="2219" y="1239"/>
                </a:cubicBezTo>
                <a:cubicBezTo>
                  <a:pt x="2264" y="1013"/>
                  <a:pt x="1947" y="831"/>
                  <a:pt x="1766" y="605"/>
                </a:cubicBezTo>
                <a:cubicBezTo>
                  <a:pt x="1630" y="424"/>
                  <a:pt x="1540" y="62"/>
                  <a:pt x="1313" y="17"/>
                </a:cubicBezTo>
                <a:cubicBezTo>
                  <a:pt x="1280" y="6"/>
                  <a:pt x="1247" y="1"/>
                  <a:pt x="1214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3"/>
          <p:cNvSpPr/>
          <p:nvPr/>
        </p:nvSpPr>
        <p:spPr>
          <a:xfrm>
            <a:off x="315500" y="3033725"/>
            <a:ext cx="76975" cy="54875"/>
          </a:xfrm>
          <a:custGeom>
            <a:rect b="b" l="l" r="r" t="t"/>
            <a:pathLst>
              <a:path extrusionOk="0" h="2195" w="3079">
                <a:moveTo>
                  <a:pt x="583" y="0"/>
                </a:moveTo>
                <a:cubicBezTo>
                  <a:pt x="516" y="0"/>
                  <a:pt x="455" y="14"/>
                  <a:pt x="408" y="50"/>
                </a:cubicBezTo>
                <a:cubicBezTo>
                  <a:pt x="181" y="276"/>
                  <a:pt x="45" y="548"/>
                  <a:pt x="0" y="819"/>
                </a:cubicBezTo>
                <a:cubicBezTo>
                  <a:pt x="0" y="1046"/>
                  <a:pt x="272" y="1181"/>
                  <a:pt x="453" y="1408"/>
                </a:cubicBezTo>
                <a:cubicBezTo>
                  <a:pt x="589" y="1634"/>
                  <a:pt x="679" y="1770"/>
                  <a:pt x="951" y="1860"/>
                </a:cubicBezTo>
                <a:cubicBezTo>
                  <a:pt x="1067" y="1860"/>
                  <a:pt x="1150" y="1960"/>
                  <a:pt x="1257" y="1960"/>
                </a:cubicBezTo>
                <a:cubicBezTo>
                  <a:pt x="1275" y="1960"/>
                  <a:pt x="1294" y="1957"/>
                  <a:pt x="1313" y="1951"/>
                </a:cubicBezTo>
                <a:cubicBezTo>
                  <a:pt x="1449" y="2132"/>
                  <a:pt x="1675" y="2132"/>
                  <a:pt x="1901" y="2177"/>
                </a:cubicBezTo>
                <a:cubicBezTo>
                  <a:pt x="1958" y="2189"/>
                  <a:pt x="2017" y="2194"/>
                  <a:pt x="2078" y="2194"/>
                </a:cubicBezTo>
                <a:cubicBezTo>
                  <a:pt x="2258" y="2194"/>
                  <a:pt x="2445" y="2143"/>
                  <a:pt x="2580" y="2042"/>
                </a:cubicBezTo>
                <a:cubicBezTo>
                  <a:pt x="2807" y="1906"/>
                  <a:pt x="2988" y="1679"/>
                  <a:pt x="3078" y="1453"/>
                </a:cubicBezTo>
                <a:cubicBezTo>
                  <a:pt x="3078" y="1227"/>
                  <a:pt x="2807" y="1046"/>
                  <a:pt x="2671" y="910"/>
                </a:cubicBezTo>
                <a:cubicBezTo>
                  <a:pt x="2535" y="683"/>
                  <a:pt x="2354" y="548"/>
                  <a:pt x="2128" y="502"/>
                </a:cubicBezTo>
                <a:cubicBezTo>
                  <a:pt x="2083" y="502"/>
                  <a:pt x="1992" y="367"/>
                  <a:pt x="1901" y="367"/>
                </a:cubicBezTo>
                <a:cubicBezTo>
                  <a:pt x="1811" y="367"/>
                  <a:pt x="1766" y="502"/>
                  <a:pt x="1720" y="502"/>
                </a:cubicBezTo>
                <a:cubicBezTo>
                  <a:pt x="1630" y="276"/>
                  <a:pt x="1403" y="185"/>
                  <a:pt x="1177" y="140"/>
                </a:cubicBezTo>
                <a:cubicBezTo>
                  <a:pt x="1011" y="107"/>
                  <a:pt x="770" y="0"/>
                  <a:pt x="58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3"/>
          <p:cNvSpPr/>
          <p:nvPr/>
        </p:nvSpPr>
        <p:spPr>
          <a:xfrm>
            <a:off x="140075" y="3816975"/>
            <a:ext cx="50950" cy="49100"/>
          </a:xfrm>
          <a:custGeom>
            <a:rect b="b" l="l" r="r" t="t"/>
            <a:pathLst>
              <a:path extrusionOk="0" h="1964" w="2038">
                <a:moveTo>
                  <a:pt x="1177" y="1"/>
                </a:moveTo>
                <a:cubicBezTo>
                  <a:pt x="951" y="1"/>
                  <a:pt x="679" y="46"/>
                  <a:pt x="544" y="227"/>
                </a:cubicBezTo>
                <a:cubicBezTo>
                  <a:pt x="317" y="363"/>
                  <a:pt x="91" y="498"/>
                  <a:pt x="46" y="770"/>
                </a:cubicBezTo>
                <a:cubicBezTo>
                  <a:pt x="0" y="1042"/>
                  <a:pt x="46" y="1313"/>
                  <a:pt x="182" y="1540"/>
                </a:cubicBezTo>
                <a:cubicBezTo>
                  <a:pt x="363" y="1766"/>
                  <a:pt x="634" y="1902"/>
                  <a:pt x="906" y="1947"/>
                </a:cubicBezTo>
                <a:cubicBezTo>
                  <a:pt x="933" y="1958"/>
                  <a:pt x="961" y="1963"/>
                  <a:pt x="988" y="1963"/>
                </a:cubicBezTo>
                <a:cubicBezTo>
                  <a:pt x="1187" y="1963"/>
                  <a:pt x="1381" y="1704"/>
                  <a:pt x="1540" y="1585"/>
                </a:cubicBezTo>
                <a:cubicBezTo>
                  <a:pt x="1721" y="1449"/>
                  <a:pt x="1856" y="1268"/>
                  <a:pt x="1856" y="1042"/>
                </a:cubicBezTo>
                <a:cubicBezTo>
                  <a:pt x="1902" y="770"/>
                  <a:pt x="2038" y="498"/>
                  <a:pt x="1902" y="317"/>
                </a:cubicBezTo>
                <a:cubicBezTo>
                  <a:pt x="1721" y="46"/>
                  <a:pt x="1449" y="91"/>
                  <a:pt x="117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3"/>
          <p:cNvSpPr/>
          <p:nvPr/>
        </p:nvSpPr>
        <p:spPr>
          <a:xfrm>
            <a:off x="453550" y="3177325"/>
            <a:ext cx="313525" cy="304125"/>
          </a:xfrm>
          <a:custGeom>
            <a:rect b="b" l="l" r="r" t="t"/>
            <a:pathLst>
              <a:path extrusionOk="0" h="12165" w="12541">
                <a:moveTo>
                  <a:pt x="6479" y="1"/>
                </a:moveTo>
                <a:cubicBezTo>
                  <a:pt x="6302" y="1"/>
                  <a:pt x="6185" y="118"/>
                  <a:pt x="6067" y="236"/>
                </a:cubicBezTo>
                <a:cubicBezTo>
                  <a:pt x="5886" y="372"/>
                  <a:pt x="5569" y="462"/>
                  <a:pt x="5524" y="689"/>
                </a:cubicBezTo>
                <a:cubicBezTo>
                  <a:pt x="5524" y="870"/>
                  <a:pt x="5750" y="1051"/>
                  <a:pt x="5886" y="1232"/>
                </a:cubicBezTo>
                <a:cubicBezTo>
                  <a:pt x="5931" y="1277"/>
                  <a:pt x="5886" y="1413"/>
                  <a:pt x="5931" y="1458"/>
                </a:cubicBezTo>
                <a:cubicBezTo>
                  <a:pt x="5954" y="1481"/>
                  <a:pt x="5920" y="1481"/>
                  <a:pt x="5880" y="1481"/>
                </a:cubicBezTo>
                <a:cubicBezTo>
                  <a:pt x="5841" y="1481"/>
                  <a:pt x="5795" y="1481"/>
                  <a:pt x="5795" y="1503"/>
                </a:cubicBezTo>
                <a:cubicBezTo>
                  <a:pt x="5252" y="1820"/>
                  <a:pt x="4799" y="2273"/>
                  <a:pt x="4483" y="2816"/>
                </a:cubicBezTo>
                <a:cubicBezTo>
                  <a:pt x="4465" y="2813"/>
                  <a:pt x="4448" y="2812"/>
                  <a:pt x="4431" y="2812"/>
                </a:cubicBezTo>
                <a:cubicBezTo>
                  <a:pt x="4199" y="2812"/>
                  <a:pt x="4111" y="3097"/>
                  <a:pt x="3985" y="3224"/>
                </a:cubicBezTo>
                <a:cubicBezTo>
                  <a:pt x="3758" y="3359"/>
                  <a:pt x="3668" y="3586"/>
                  <a:pt x="3668" y="3812"/>
                </a:cubicBezTo>
                <a:cubicBezTo>
                  <a:pt x="3622" y="3993"/>
                  <a:pt x="3668" y="4220"/>
                  <a:pt x="3804" y="4401"/>
                </a:cubicBezTo>
                <a:cubicBezTo>
                  <a:pt x="3894" y="4582"/>
                  <a:pt x="3985" y="4718"/>
                  <a:pt x="4120" y="4763"/>
                </a:cubicBezTo>
                <a:cubicBezTo>
                  <a:pt x="4120" y="4989"/>
                  <a:pt x="4075" y="5215"/>
                  <a:pt x="4075" y="5442"/>
                </a:cubicBezTo>
                <a:cubicBezTo>
                  <a:pt x="3820" y="5378"/>
                  <a:pt x="3561" y="5347"/>
                  <a:pt x="3303" y="5347"/>
                </a:cubicBezTo>
                <a:cubicBezTo>
                  <a:pt x="2648" y="5347"/>
                  <a:pt x="2002" y="5550"/>
                  <a:pt x="1450" y="5940"/>
                </a:cubicBezTo>
                <a:cubicBezTo>
                  <a:pt x="725" y="6528"/>
                  <a:pt x="273" y="7434"/>
                  <a:pt x="182" y="8384"/>
                </a:cubicBezTo>
                <a:cubicBezTo>
                  <a:pt x="1" y="9244"/>
                  <a:pt x="227" y="10150"/>
                  <a:pt x="725" y="10919"/>
                </a:cubicBezTo>
                <a:cubicBezTo>
                  <a:pt x="906" y="11146"/>
                  <a:pt x="1178" y="11327"/>
                  <a:pt x="1359" y="11553"/>
                </a:cubicBezTo>
                <a:cubicBezTo>
                  <a:pt x="1902" y="11870"/>
                  <a:pt x="2491" y="12096"/>
                  <a:pt x="3125" y="12096"/>
                </a:cubicBezTo>
                <a:cubicBezTo>
                  <a:pt x="3343" y="12142"/>
                  <a:pt x="3564" y="12165"/>
                  <a:pt x="3785" y="12165"/>
                </a:cubicBezTo>
                <a:cubicBezTo>
                  <a:pt x="4433" y="12165"/>
                  <a:pt x="5074" y="11970"/>
                  <a:pt x="5614" y="11598"/>
                </a:cubicBezTo>
                <a:cubicBezTo>
                  <a:pt x="6293" y="11010"/>
                  <a:pt x="6746" y="10195"/>
                  <a:pt x="6837" y="9290"/>
                </a:cubicBezTo>
                <a:cubicBezTo>
                  <a:pt x="6837" y="9154"/>
                  <a:pt x="7018" y="9018"/>
                  <a:pt x="7018" y="8882"/>
                </a:cubicBezTo>
                <a:cubicBezTo>
                  <a:pt x="7063" y="8882"/>
                  <a:pt x="7244" y="8928"/>
                  <a:pt x="7289" y="8928"/>
                </a:cubicBezTo>
                <a:cubicBezTo>
                  <a:pt x="7063" y="9426"/>
                  <a:pt x="6972" y="10014"/>
                  <a:pt x="7018" y="10557"/>
                </a:cubicBezTo>
                <a:cubicBezTo>
                  <a:pt x="7148" y="11251"/>
                  <a:pt x="7776" y="11737"/>
                  <a:pt x="8465" y="11737"/>
                </a:cubicBezTo>
                <a:cubicBezTo>
                  <a:pt x="8496" y="11737"/>
                  <a:pt x="8526" y="11736"/>
                  <a:pt x="8557" y="11734"/>
                </a:cubicBezTo>
                <a:cubicBezTo>
                  <a:pt x="9236" y="11553"/>
                  <a:pt x="9643" y="10919"/>
                  <a:pt x="9507" y="10240"/>
                </a:cubicBezTo>
                <a:cubicBezTo>
                  <a:pt x="9507" y="10059"/>
                  <a:pt x="9643" y="9833"/>
                  <a:pt x="9643" y="9652"/>
                </a:cubicBezTo>
                <a:cubicBezTo>
                  <a:pt x="9643" y="9561"/>
                  <a:pt x="9643" y="9471"/>
                  <a:pt x="9643" y="9380"/>
                </a:cubicBezTo>
                <a:cubicBezTo>
                  <a:pt x="9734" y="9244"/>
                  <a:pt x="9734" y="9063"/>
                  <a:pt x="9734" y="8882"/>
                </a:cubicBezTo>
                <a:cubicBezTo>
                  <a:pt x="9824" y="8837"/>
                  <a:pt x="9824" y="8792"/>
                  <a:pt x="9870" y="8746"/>
                </a:cubicBezTo>
                <a:cubicBezTo>
                  <a:pt x="10051" y="8837"/>
                  <a:pt x="10141" y="9018"/>
                  <a:pt x="10322" y="9063"/>
                </a:cubicBezTo>
                <a:cubicBezTo>
                  <a:pt x="10684" y="9063"/>
                  <a:pt x="11001" y="8928"/>
                  <a:pt x="11273" y="8701"/>
                </a:cubicBezTo>
                <a:cubicBezTo>
                  <a:pt x="11635" y="8339"/>
                  <a:pt x="11771" y="7796"/>
                  <a:pt x="11680" y="7298"/>
                </a:cubicBezTo>
                <a:cubicBezTo>
                  <a:pt x="12133" y="6755"/>
                  <a:pt x="12405" y="6166"/>
                  <a:pt x="12540" y="5487"/>
                </a:cubicBezTo>
                <a:cubicBezTo>
                  <a:pt x="12540" y="4944"/>
                  <a:pt x="12450" y="4401"/>
                  <a:pt x="12224" y="3903"/>
                </a:cubicBezTo>
                <a:cubicBezTo>
                  <a:pt x="12088" y="3359"/>
                  <a:pt x="11907" y="2862"/>
                  <a:pt x="11590" y="2454"/>
                </a:cubicBezTo>
                <a:cubicBezTo>
                  <a:pt x="11363" y="2182"/>
                  <a:pt x="11137" y="1866"/>
                  <a:pt x="10911" y="1639"/>
                </a:cubicBezTo>
                <a:cubicBezTo>
                  <a:pt x="10413" y="1277"/>
                  <a:pt x="9870" y="1096"/>
                  <a:pt x="9326" y="960"/>
                </a:cubicBezTo>
                <a:cubicBezTo>
                  <a:pt x="9236" y="960"/>
                  <a:pt x="9236" y="779"/>
                  <a:pt x="9145" y="779"/>
                </a:cubicBezTo>
                <a:cubicBezTo>
                  <a:pt x="9100" y="779"/>
                  <a:pt x="9100" y="734"/>
                  <a:pt x="9100" y="734"/>
                </a:cubicBezTo>
                <a:cubicBezTo>
                  <a:pt x="9100" y="598"/>
                  <a:pt x="9281" y="372"/>
                  <a:pt x="9191" y="236"/>
                </a:cubicBezTo>
                <a:cubicBezTo>
                  <a:pt x="9100" y="145"/>
                  <a:pt x="8828" y="191"/>
                  <a:pt x="8693" y="145"/>
                </a:cubicBezTo>
                <a:cubicBezTo>
                  <a:pt x="8557" y="145"/>
                  <a:pt x="8421" y="191"/>
                  <a:pt x="8330" y="281"/>
                </a:cubicBezTo>
                <a:cubicBezTo>
                  <a:pt x="8240" y="372"/>
                  <a:pt x="8059" y="462"/>
                  <a:pt x="8059" y="598"/>
                </a:cubicBezTo>
                <a:cubicBezTo>
                  <a:pt x="8059" y="598"/>
                  <a:pt x="8104" y="643"/>
                  <a:pt x="8104" y="643"/>
                </a:cubicBezTo>
                <a:cubicBezTo>
                  <a:pt x="7832" y="734"/>
                  <a:pt x="7516" y="824"/>
                  <a:pt x="7244" y="915"/>
                </a:cubicBezTo>
                <a:cubicBezTo>
                  <a:pt x="7289" y="689"/>
                  <a:pt x="7244" y="508"/>
                  <a:pt x="7153" y="281"/>
                </a:cubicBezTo>
                <a:cubicBezTo>
                  <a:pt x="7018" y="100"/>
                  <a:pt x="6791" y="100"/>
                  <a:pt x="6565" y="10"/>
                </a:cubicBezTo>
                <a:cubicBezTo>
                  <a:pt x="6535" y="3"/>
                  <a:pt x="6506" y="1"/>
                  <a:pt x="647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3"/>
          <p:cNvSpPr/>
          <p:nvPr/>
        </p:nvSpPr>
        <p:spPr>
          <a:xfrm>
            <a:off x="348300" y="3339350"/>
            <a:ext cx="58875" cy="58075"/>
          </a:xfrm>
          <a:custGeom>
            <a:rect b="b" l="l" r="r" t="t"/>
            <a:pathLst>
              <a:path extrusionOk="0" h="2323" w="2355">
                <a:moveTo>
                  <a:pt x="967" y="0"/>
                </a:moveTo>
                <a:cubicBezTo>
                  <a:pt x="778" y="0"/>
                  <a:pt x="584" y="50"/>
                  <a:pt x="408" y="138"/>
                </a:cubicBezTo>
                <a:cubicBezTo>
                  <a:pt x="182" y="319"/>
                  <a:pt x="46" y="636"/>
                  <a:pt x="1" y="953"/>
                </a:cubicBezTo>
                <a:cubicBezTo>
                  <a:pt x="1" y="1224"/>
                  <a:pt x="46" y="1541"/>
                  <a:pt x="227" y="1768"/>
                </a:cubicBezTo>
                <a:cubicBezTo>
                  <a:pt x="408" y="2039"/>
                  <a:pt x="680" y="2220"/>
                  <a:pt x="952" y="2311"/>
                </a:cubicBezTo>
                <a:cubicBezTo>
                  <a:pt x="1006" y="2319"/>
                  <a:pt x="1060" y="2322"/>
                  <a:pt x="1114" y="2322"/>
                </a:cubicBezTo>
                <a:cubicBezTo>
                  <a:pt x="1376" y="2322"/>
                  <a:pt x="1632" y="2234"/>
                  <a:pt x="1857" y="2084"/>
                </a:cubicBezTo>
                <a:cubicBezTo>
                  <a:pt x="2083" y="1903"/>
                  <a:pt x="2083" y="1541"/>
                  <a:pt x="2083" y="1270"/>
                </a:cubicBezTo>
                <a:cubicBezTo>
                  <a:pt x="2129" y="953"/>
                  <a:pt x="2355" y="591"/>
                  <a:pt x="2174" y="364"/>
                </a:cubicBezTo>
                <a:cubicBezTo>
                  <a:pt x="1993" y="93"/>
                  <a:pt x="1585" y="138"/>
                  <a:pt x="1268" y="47"/>
                </a:cubicBezTo>
                <a:cubicBezTo>
                  <a:pt x="1172" y="15"/>
                  <a:pt x="1070" y="0"/>
                  <a:pt x="96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3"/>
          <p:cNvSpPr/>
          <p:nvPr/>
        </p:nvSpPr>
        <p:spPr>
          <a:xfrm>
            <a:off x="451300" y="2871550"/>
            <a:ext cx="48675" cy="39375"/>
          </a:xfrm>
          <a:custGeom>
            <a:rect b="b" l="l" r="r" t="t"/>
            <a:pathLst>
              <a:path extrusionOk="0" h="1575" w="1947">
                <a:moveTo>
                  <a:pt x="905" y="0"/>
                </a:moveTo>
                <a:cubicBezTo>
                  <a:pt x="739" y="0"/>
                  <a:pt x="574" y="42"/>
                  <a:pt x="408" y="108"/>
                </a:cubicBezTo>
                <a:cubicBezTo>
                  <a:pt x="227" y="290"/>
                  <a:pt x="91" y="516"/>
                  <a:pt x="0" y="742"/>
                </a:cubicBezTo>
                <a:cubicBezTo>
                  <a:pt x="0" y="969"/>
                  <a:pt x="227" y="1150"/>
                  <a:pt x="363" y="1331"/>
                </a:cubicBezTo>
                <a:cubicBezTo>
                  <a:pt x="498" y="1467"/>
                  <a:pt x="679" y="1512"/>
                  <a:pt x="906" y="1557"/>
                </a:cubicBezTo>
                <a:cubicBezTo>
                  <a:pt x="954" y="1569"/>
                  <a:pt x="1003" y="1575"/>
                  <a:pt x="1050" y="1575"/>
                </a:cubicBezTo>
                <a:cubicBezTo>
                  <a:pt x="1181" y="1575"/>
                  <a:pt x="1304" y="1533"/>
                  <a:pt x="1404" y="1467"/>
                </a:cubicBezTo>
                <a:cubicBezTo>
                  <a:pt x="1585" y="1331"/>
                  <a:pt x="1902" y="1240"/>
                  <a:pt x="1902" y="1014"/>
                </a:cubicBezTo>
                <a:cubicBezTo>
                  <a:pt x="1947" y="788"/>
                  <a:pt x="1856" y="516"/>
                  <a:pt x="1721" y="335"/>
                </a:cubicBezTo>
                <a:cubicBezTo>
                  <a:pt x="1585" y="108"/>
                  <a:pt x="1313" y="108"/>
                  <a:pt x="1087" y="18"/>
                </a:cubicBezTo>
                <a:cubicBezTo>
                  <a:pt x="1026" y="6"/>
                  <a:pt x="966" y="0"/>
                  <a:pt x="90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3"/>
          <p:cNvSpPr/>
          <p:nvPr/>
        </p:nvSpPr>
        <p:spPr>
          <a:xfrm>
            <a:off x="346050" y="3179400"/>
            <a:ext cx="41900" cy="47300"/>
          </a:xfrm>
          <a:custGeom>
            <a:rect b="b" l="l" r="r" t="t"/>
            <a:pathLst>
              <a:path extrusionOk="0" h="1892" w="1676">
                <a:moveTo>
                  <a:pt x="839" y="0"/>
                </a:moveTo>
                <a:cubicBezTo>
                  <a:pt x="637" y="0"/>
                  <a:pt x="442" y="51"/>
                  <a:pt x="272" y="153"/>
                </a:cubicBezTo>
                <a:cubicBezTo>
                  <a:pt x="91" y="289"/>
                  <a:pt x="136" y="651"/>
                  <a:pt x="91" y="877"/>
                </a:cubicBezTo>
                <a:cubicBezTo>
                  <a:pt x="0" y="1104"/>
                  <a:pt x="46" y="1330"/>
                  <a:pt x="136" y="1511"/>
                </a:cubicBezTo>
                <a:cubicBezTo>
                  <a:pt x="272" y="1737"/>
                  <a:pt x="498" y="1828"/>
                  <a:pt x="770" y="1873"/>
                </a:cubicBezTo>
                <a:cubicBezTo>
                  <a:pt x="795" y="1886"/>
                  <a:pt x="821" y="1891"/>
                  <a:pt x="848" y="1891"/>
                </a:cubicBezTo>
                <a:cubicBezTo>
                  <a:pt x="1012" y="1891"/>
                  <a:pt x="1196" y="1679"/>
                  <a:pt x="1313" y="1602"/>
                </a:cubicBezTo>
                <a:cubicBezTo>
                  <a:pt x="1494" y="1466"/>
                  <a:pt x="1630" y="1285"/>
                  <a:pt x="1630" y="1104"/>
                </a:cubicBezTo>
                <a:cubicBezTo>
                  <a:pt x="1675" y="877"/>
                  <a:pt x="1585" y="696"/>
                  <a:pt x="1449" y="560"/>
                </a:cubicBezTo>
                <a:cubicBezTo>
                  <a:pt x="1313" y="334"/>
                  <a:pt x="1268" y="62"/>
                  <a:pt x="1042" y="17"/>
                </a:cubicBezTo>
                <a:cubicBezTo>
                  <a:pt x="974" y="6"/>
                  <a:pt x="906" y="0"/>
                  <a:pt x="83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3"/>
          <p:cNvSpPr/>
          <p:nvPr/>
        </p:nvSpPr>
        <p:spPr>
          <a:xfrm>
            <a:off x="47275" y="3677625"/>
            <a:ext cx="28325" cy="24125"/>
          </a:xfrm>
          <a:custGeom>
            <a:rect b="b" l="l" r="r" t="t"/>
            <a:pathLst>
              <a:path extrusionOk="0" h="965" w="1133">
                <a:moveTo>
                  <a:pt x="928" y="0"/>
                </a:moveTo>
                <a:cubicBezTo>
                  <a:pt x="828" y="0"/>
                  <a:pt x="694" y="59"/>
                  <a:pt x="596" y="59"/>
                </a:cubicBezTo>
                <a:cubicBezTo>
                  <a:pt x="577" y="59"/>
                  <a:pt x="559" y="57"/>
                  <a:pt x="544" y="52"/>
                </a:cubicBezTo>
                <a:cubicBezTo>
                  <a:pt x="507" y="40"/>
                  <a:pt x="477" y="34"/>
                  <a:pt x="451" y="34"/>
                </a:cubicBezTo>
                <a:cubicBezTo>
                  <a:pt x="380" y="34"/>
                  <a:pt x="338" y="76"/>
                  <a:pt x="272" y="142"/>
                </a:cubicBezTo>
                <a:cubicBezTo>
                  <a:pt x="136" y="233"/>
                  <a:pt x="46" y="233"/>
                  <a:pt x="46" y="414"/>
                </a:cubicBezTo>
                <a:cubicBezTo>
                  <a:pt x="0" y="504"/>
                  <a:pt x="46" y="640"/>
                  <a:pt x="136" y="731"/>
                </a:cubicBezTo>
                <a:cubicBezTo>
                  <a:pt x="181" y="821"/>
                  <a:pt x="317" y="912"/>
                  <a:pt x="453" y="912"/>
                </a:cubicBezTo>
                <a:cubicBezTo>
                  <a:pt x="532" y="938"/>
                  <a:pt x="625" y="964"/>
                  <a:pt x="707" y="964"/>
                </a:cubicBezTo>
                <a:cubicBezTo>
                  <a:pt x="768" y="964"/>
                  <a:pt x="822" y="950"/>
                  <a:pt x="861" y="912"/>
                </a:cubicBezTo>
                <a:cubicBezTo>
                  <a:pt x="996" y="821"/>
                  <a:pt x="1042" y="685"/>
                  <a:pt x="1087" y="550"/>
                </a:cubicBezTo>
                <a:cubicBezTo>
                  <a:pt x="1132" y="369"/>
                  <a:pt x="1087" y="188"/>
                  <a:pt x="1042" y="52"/>
                </a:cubicBezTo>
                <a:cubicBezTo>
                  <a:pt x="1016" y="13"/>
                  <a:pt x="976" y="0"/>
                  <a:pt x="92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3"/>
          <p:cNvSpPr/>
          <p:nvPr/>
        </p:nvSpPr>
        <p:spPr>
          <a:xfrm>
            <a:off x="159325" y="4236850"/>
            <a:ext cx="31700" cy="32850"/>
          </a:xfrm>
          <a:custGeom>
            <a:rect b="b" l="l" r="r" t="t"/>
            <a:pathLst>
              <a:path extrusionOk="0" h="1314" w="1268">
                <a:moveTo>
                  <a:pt x="724" y="0"/>
                </a:moveTo>
                <a:cubicBezTo>
                  <a:pt x="589" y="0"/>
                  <a:pt x="453" y="272"/>
                  <a:pt x="362" y="362"/>
                </a:cubicBezTo>
                <a:cubicBezTo>
                  <a:pt x="272" y="408"/>
                  <a:pt x="45" y="453"/>
                  <a:pt x="45" y="589"/>
                </a:cubicBezTo>
                <a:cubicBezTo>
                  <a:pt x="0" y="725"/>
                  <a:pt x="181" y="815"/>
                  <a:pt x="272" y="951"/>
                </a:cubicBezTo>
                <a:cubicBezTo>
                  <a:pt x="317" y="1041"/>
                  <a:pt x="362" y="1268"/>
                  <a:pt x="498" y="1313"/>
                </a:cubicBezTo>
                <a:cubicBezTo>
                  <a:pt x="679" y="1313"/>
                  <a:pt x="860" y="1313"/>
                  <a:pt x="996" y="1223"/>
                </a:cubicBezTo>
                <a:cubicBezTo>
                  <a:pt x="1132" y="1087"/>
                  <a:pt x="1222" y="951"/>
                  <a:pt x="1268" y="770"/>
                </a:cubicBezTo>
                <a:cubicBezTo>
                  <a:pt x="1268" y="634"/>
                  <a:pt x="1086" y="498"/>
                  <a:pt x="996" y="362"/>
                </a:cubicBezTo>
                <a:cubicBezTo>
                  <a:pt x="905" y="272"/>
                  <a:pt x="860" y="46"/>
                  <a:pt x="724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3"/>
          <p:cNvSpPr/>
          <p:nvPr/>
        </p:nvSpPr>
        <p:spPr>
          <a:xfrm>
            <a:off x="476200" y="3247850"/>
            <a:ext cx="31700" cy="29325"/>
          </a:xfrm>
          <a:custGeom>
            <a:rect b="b" l="l" r="r" t="t"/>
            <a:pathLst>
              <a:path extrusionOk="0" h="1173" w="1268">
                <a:moveTo>
                  <a:pt x="329" y="0"/>
                </a:moveTo>
                <a:cubicBezTo>
                  <a:pt x="277" y="0"/>
                  <a:pt x="227" y="10"/>
                  <a:pt x="181" y="41"/>
                </a:cubicBezTo>
                <a:cubicBezTo>
                  <a:pt x="91" y="176"/>
                  <a:pt x="136" y="357"/>
                  <a:pt x="136" y="493"/>
                </a:cubicBezTo>
                <a:cubicBezTo>
                  <a:pt x="91" y="629"/>
                  <a:pt x="0" y="810"/>
                  <a:pt x="91" y="901"/>
                </a:cubicBezTo>
                <a:cubicBezTo>
                  <a:pt x="181" y="1036"/>
                  <a:pt x="317" y="1127"/>
                  <a:pt x="453" y="1172"/>
                </a:cubicBezTo>
                <a:cubicBezTo>
                  <a:pt x="589" y="1172"/>
                  <a:pt x="725" y="991"/>
                  <a:pt x="860" y="901"/>
                </a:cubicBezTo>
                <a:cubicBezTo>
                  <a:pt x="951" y="810"/>
                  <a:pt x="1223" y="765"/>
                  <a:pt x="1268" y="629"/>
                </a:cubicBezTo>
                <a:cubicBezTo>
                  <a:pt x="1268" y="493"/>
                  <a:pt x="1087" y="312"/>
                  <a:pt x="996" y="222"/>
                </a:cubicBezTo>
                <a:cubicBezTo>
                  <a:pt x="951" y="86"/>
                  <a:pt x="770" y="86"/>
                  <a:pt x="634" y="41"/>
                </a:cubicBezTo>
                <a:cubicBezTo>
                  <a:pt x="544" y="41"/>
                  <a:pt x="433" y="0"/>
                  <a:pt x="32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3"/>
          <p:cNvSpPr/>
          <p:nvPr/>
        </p:nvSpPr>
        <p:spPr>
          <a:xfrm>
            <a:off x="206850" y="2990050"/>
            <a:ext cx="31700" cy="26450"/>
          </a:xfrm>
          <a:custGeom>
            <a:rect b="b" l="l" r="r" t="t"/>
            <a:pathLst>
              <a:path extrusionOk="0" h="1058" w="1268">
                <a:moveTo>
                  <a:pt x="370" y="1"/>
                </a:moveTo>
                <a:cubicBezTo>
                  <a:pt x="337" y="1"/>
                  <a:pt x="305" y="9"/>
                  <a:pt x="272" y="31"/>
                </a:cubicBezTo>
                <a:cubicBezTo>
                  <a:pt x="136" y="122"/>
                  <a:pt x="46" y="258"/>
                  <a:pt x="0" y="439"/>
                </a:cubicBezTo>
                <a:cubicBezTo>
                  <a:pt x="0" y="574"/>
                  <a:pt x="136" y="755"/>
                  <a:pt x="181" y="846"/>
                </a:cubicBezTo>
                <a:cubicBezTo>
                  <a:pt x="227" y="914"/>
                  <a:pt x="295" y="925"/>
                  <a:pt x="368" y="925"/>
                </a:cubicBezTo>
                <a:cubicBezTo>
                  <a:pt x="405" y="925"/>
                  <a:pt x="443" y="922"/>
                  <a:pt x="481" y="922"/>
                </a:cubicBezTo>
                <a:cubicBezTo>
                  <a:pt x="518" y="922"/>
                  <a:pt x="555" y="925"/>
                  <a:pt x="589" y="937"/>
                </a:cubicBezTo>
                <a:cubicBezTo>
                  <a:pt x="726" y="971"/>
                  <a:pt x="864" y="1058"/>
                  <a:pt x="962" y="1058"/>
                </a:cubicBezTo>
                <a:cubicBezTo>
                  <a:pt x="993" y="1058"/>
                  <a:pt x="1020" y="1049"/>
                  <a:pt x="1042" y="1027"/>
                </a:cubicBezTo>
                <a:cubicBezTo>
                  <a:pt x="1177" y="937"/>
                  <a:pt x="1223" y="755"/>
                  <a:pt x="1268" y="620"/>
                </a:cubicBezTo>
                <a:cubicBezTo>
                  <a:pt x="1268" y="439"/>
                  <a:pt x="1223" y="303"/>
                  <a:pt x="1132" y="167"/>
                </a:cubicBezTo>
                <a:cubicBezTo>
                  <a:pt x="1100" y="119"/>
                  <a:pt x="1051" y="105"/>
                  <a:pt x="994" y="105"/>
                </a:cubicBezTo>
                <a:cubicBezTo>
                  <a:pt x="917" y="105"/>
                  <a:pt x="826" y="131"/>
                  <a:pt x="748" y="131"/>
                </a:cubicBezTo>
                <a:cubicBezTo>
                  <a:pt x="724" y="131"/>
                  <a:pt x="700" y="129"/>
                  <a:pt x="679" y="122"/>
                </a:cubicBezTo>
                <a:cubicBezTo>
                  <a:pt x="576" y="87"/>
                  <a:pt x="473" y="1"/>
                  <a:pt x="37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3"/>
          <p:cNvSpPr/>
          <p:nvPr/>
        </p:nvSpPr>
        <p:spPr>
          <a:xfrm>
            <a:off x="7941000" y="161225"/>
            <a:ext cx="967500" cy="96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3"/>
          <p:cNvSpPr/>
          <p:nvPr/>
        </p:nvSpPr>
        <p:spPr>
          <a:xfrm>
            <a:off x="6925225" y="338600"/>
            <a:ext cx="612600" cy="612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3"/>
          <p:cNvSpPr/>
          <p:nvPr/>
        </p:nvSpPr>
        <p:spPr>
          <a:xfrm>
            <a:off x="6280025" y="443400"/>
            <a:ext cx="402900" cy="402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3"/>
          <p:cNvSpPr/>
          <p:nvPr/>
        </p:nvSpPr>
        <p:spPr>
          <a:xfrm>
            <a:off x="5856950" y="516000"/>
            <a:ext cx="257700" cy="257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3"/>
          <p:cNvSpPr/>
          <p:nvPr/>
        </p:nvSpPr>
        <p:spPr>
          <a:xfrm>
            <a:off x="5482000" y="564125"/>
            <a:ext cx="161400" cy="161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ONE_COLUMN_TEXT_1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4"/>
          <p:cNvSpPr txBox="1"/>
          <p:nvPr>
            <p:ph type="title"/>
          </p:nvPr>
        </p:nvSpPr>
        <p:spPr>
          <a:xfrm>
            <a:off x="630000" y="1726475"/>
            <a:ext cx="4896000" cy="10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0" name="Google Shape;240;p14"/>
          <p:cNvSpPr txBox="1"/>
          <p:nvPr>
            <p:ph idx="1" type="subTitle"/>
          </p:nvPr>
        </p:nvSpPr>
        <p:spPr>
          <a:xfrm>
            <a:off x="630000" y="2669125"/>
            <a:ext cx="2895600" cy="4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1" name="Google Shape;241;p14"/>
          <p:cNvSpPr/>
          <p:nvPr/>
        </p:nvSpPr>
        <p:spPr>
          <a:xfrm rot="-5400000">
            <a:off x="5847225" y="1889100"/>
            <a:ext cx="4068300" cy="2525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4"/>
          <p:cNvSpPr/>
          <p:nvPr/>
        </p:nvSpPr>
        <p:spPr>
          <a:xfrm flipH="1" rot="10800000">
            <a:off x="-8100" y="3785063"/>
            <a:ext cx="1015200" cy="10152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4"/>
          <p:cNvSpPr/>
          <p:nvPr/>
        </p:nvSpPr>
        <p:spPr>
          <a:xfrm flipH="1">
            <a:off x="-524025" y="3833438"/>
            <a:ext cx="1773600" cy="1773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4"/>
          <p:cNvSpPr/>
          <p:nvPr/>
        </p:nvSpPr>
        <p:spPr>
          <a:xfrm flipH="1" rot="5400000">
            <a:off x="1386625" y="4387638"/>
            <a:ext cx="798300" cy="798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4"/>
          <p:cNvSpPr/>
          <p:nvPr/>
        </p:nvSpPr>
        <p:spPr>
          <a:xfrm flipH="1" rot="10800000">
            <a:off x="5961600" y="-172050"/>
            <a:ext cx="3182400" cy="23298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5"/>
          <p:cNvSpPr txBox="1"/>
          <p:nvPr>
            <p:ph type="title"/>
          </p:nvPr>
        </p:nvSpPr>
        <p:spPr>
          <a:xfrm>
            <a:off x="630000" y="445025"/>
            <a:ext cx="338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Oswald Regular"/>
              <a:buNone/>
              <a:defRPr b="0"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Oswald Regular"/>
              <a:buNone/>
              <a:defRPr b="0"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Oswald Regular"/>
              <a:buNone/>
              <a:defRPr b="0"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Oswald Regular"/>
              <a:buNone/>
              <a:defRPr b="0"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Oswald Regular"/>
              <a:buNone/>
              <a:defRPr b="0"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Oswald Regular"/>
              <a:buNone/>
              <a:defRPr b="0"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Oswald Regular"/>
              <a:buNone/>
              <a:defRPr b="0"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Oswald Regular"/>
              <a:buNone/>
              <a:defRPr b="0"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248" name="Google Shape;248;p15"/>
          <p:cNvSpPr txBox="1"/>
          <p:nvPr>
            <p:ph idx="1" type="subTitle"/>
          </p:nvPr>
        </p:nvSpPr>
        <p:spPr>
          <a:xfrm>
            <a:off x="2253925" y="1491625"/>
            <a:ext cx="4636200" cy="28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9" name="Google Shape;249;p15"/>
          <p:cNvSpPr/>
          <p:nvPr/>
        </p:nvSpPr>
        <p:spPr>
          <a:xfrm rot="10800000">
            <a:off x="7473900" y="3313500"/>
            <a:ext cx="1040100" cy="1290000"/>
          </a:xfrm>
          <a:prstGeom prst="triangle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5"/>
          <p:cNvSpPr/>
          <p:nvPr/>
        </p:nvSpPr>
        <p:spPr>
          <a:xfrm rot="10800000">
            <a:off x="7671525" y="1396138"/>
            <a:ext cx="644700" cy="499800"/>
          </a:xfrm>
          <a:prstGeom prst="triangle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5"/>
          <p:cNvSpPr/>
          <p:nvPr/>
        </p:nvSpPr>
        <p:spPr>
          <a:xfrm rot="10800000">
            <a:off x="7800675" y="665175"/>
            <a:ext cx="386400" cy="299700"/>
          </a:xfrm>
          <a:prstGeom prst="triangle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5"/>
          <p:cNvSpPr/>
          <p:nvPr/>
        </p:nvSpPr>
        <p:spPr>
          <a:xfrm rot="10800000">
            <a:off x="7564100" y="2271575"/>
            <a:ext cx="859500" cy="666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2">
  <p:cSld name="CUSTOM_2_1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6"/>
          <p:cNvSpPr txBox="1"/>
          <p:nvPr>
            <p:ph type="title"/>
          </p:nvPr>
        </p:nvSpPr>
        <p:spPr>
          <a:xfrm>
            <a:off x="2912550" y="1605950"/>
            <a:ext cx="3318900" cy="82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5" name="Google Shape;255;p16"/>
          <p:cNvSpPr txBox="1"/>
          <p:nvPr>
            <p:ph idx="1" type="subTitle"/>
          </p:nvPr>
        </p:nvSpPr>
        <p:spPr>
          <a:xfrm>
            <a:off x="3582800" y="2411075"/>
            <a:ext cx="2670300" cy="100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256" name="Google Shape;256;p16"/>
          <p:cNvGrpSpPr/>
          <p:nvPr/>
        </p:nvGrpSpPr>
        <p:grpSpPr>
          <a:xfrm flipH="1" rot="-5400000">
            <a:off x="5530624" y="1743890"/>
            <a:ext cx="5571028" cy="1655736"/>
            <a:chOff x="593750" y="3565900"/>
            <a:chExt cx="6422675" cy="1908850"/>
          </a:xfrm>
        </p:grpSpPr>
        <p:sp>
          <p:nvSpPr>
            <p:cNvPr id="257" name="Google Shape;257;p16"/>
            <p:cNvSpPr/>
            <p:nvPr/>
          </p:nvSpPr>
          <p:spPr>
            <a:xfrm>
              <a:off x="593750" y="3565900"/>
              <a:ext cx="6422675" cy="1902425"/>
            </a:xfrm>
            <a:custGeom>
              <a:rect b="b" l="l" r="r" t="t"/>
              <a:pathLst>
                <a:path extrusionOk="0" h="76097" w="256907">
                  <a:moveTo>
                    <a:pt x="211040" y="1"/>
                  </a:moveTo>
                  <a:cubicBezTo>
                    <a:pt x="210846" y="18"/>
                    <a:pt x="210653" y="23"/>
                    <a:pt x="210458" y="23"/>
                  </a:cubicBezTo>
                  <a:cubicBezTo>
                    <a:pt x="210159" y="23"/>
                    <a:pt x="209856" y="11"/>
                    <a:pt x="209545" y="11"/>
                  </a:cubicBezTo>
                  <a:cubicBezTo>
                    <a:pt x="208605" y="11"/>
                    <a:pt x="207587" y="119"/>
                    <a:pt x="206347" y="994"/>
                  </a:cubicBezTo>
                  <a:cubicBezTo>
                    <a:pt x="206246" y="976"/>
                    <a:pt x="206148" y="968"/>
                    <a:pt x="206051" y="968"/>
                  </a:cubicBezTo>
                  <a:cubicBezTo>
                    <a:pt x="204658" y="968"/>
                    <a:pt x="203595" y="2695"/>
                    <a:pt x="202442" y="3015"/>
                  </a:cubicBezTo>
                  <a:cubicBezTo>
                    <a:pt x="202001" y="3634"/>
                    <a:pt x="201546" y="3777"/>
                    <a:pt x="201056" y="3777"/>
                  </a:cubicBezTo>
                  <a:cubicBezTo>
                    <a:pt x="200634" y="3777"/>
                    <a:pt x="200185" y="3671"/>
                    <a:pt x="199696" y="3671"/>
                  </a:cubicBezTo>
                  <a:cubicBezTo>
                    <a:pt x="199164" y="3671"/>
                    <a:pt x="198584" y="3796"/>
                    <a:pt x="197938" y="4317"/>
                  </a:cubicBezTo>
                  <a:cubicBezTo>
                    <a:pt x="197420" y="4039"/>
                    <a:pt x="196902" y="3940"/>
                    <a:pt x="196385" y="3940"/>
                  </a:cubicBezTo>
                  <a:cubicBezTo>
                    <a:pt x="195500" y="3940"/>
                    <a:pt x="194617" y="4229"/>
                    <a:pt x="193741" y="4402"/>
                  </a:cubicBezTo>
                  <a:cubicBezTo>
                    <a:pt x="192742" y="4328"/>
                    <a:pt x="191751" y="3756"/>
                    <a:pt x="190763" y="3756"/>
                  </a:cubicBezTo>
                  <a:cubicBezTo>
                    <a:pt x="190380" y="3756"/>
                    <a:pt x="189997" y="3842"/>
                    <a:pt x="189614" y="4077"/>
                  </a:cubicBezTo>
                  <a:cubicBezTo>
                    <a:pt x="188713" y="3998"/>
                    <a:pt x="187805" y="3779"/>
                    <a:pt x="186899" y="3779"/>
                  </a:cubicBezTo>
                  <a:cubicBezTo>
                    <a:pt x="186427" y="3779"/>
                    <a:pt x="185956" y="3838"/>
                    <a:pt x="185486" y="4009"/>
                  </a:cubicBezTo>
                  <a:cubicBezTo>
                    <a:pt x="185295" y="3951"/>
                    <a:pt x="185103" y="3926"/>
                    <a:pt x="184910" y="3926"/>
                  </a:cubicBezTo>
                  <a:cubicBezTo>
                    <a:pt x="183651" y="3926"/>
                    <a:pt x="182355" y="4985"/>
                    <a:pt x="181051" y="4985"/>
                  </a:cubicBezTo>
                  <a:cubicBezTo>
                    <a:pt x="180708" y="4985"/>
                    <a:pt x="180365" y="4912"/>
                    <a:pt x="180023" y="4728"/>
                  </a:cubicBezTo>
                  <a:cubicBezTo>
                    <a:pt x="178173" y="4813"/>
                    <a:pt x="176340" y="5122"/>
                    <a:pt x="174559" y="5618"/>
                  </a:cubicBezTo>
                  <a:cubicBezTo>
                    <a:pt x="173909" y="5341"/>
                    <a:pt x="173262" y="5244"/>
                    <a:pt x="172619" y="5244"/>
                  </a:cubicBezTo>
                  <a:cubicBezTo>
                    <a:pt x="171073" y="5244"/>
                    <a:pt x="169545" y="5807"/>
                    <a:pt x="168034" y="5807"/>
                  </a:cubicBezTo>
                  <a:cubicBezTo>
                    <a:pt x="167980" y="5806"/>
                    <a:pt x="167925" y="5806"/>
                    <a:pt x="167871" y="5806"/>
                  </a:cubicBezTo>
                  <a:cubicBezTo>
                    <a:pt x="166938" y="5806"/>
                    <a:pt x="166012" y="5867"/>
                    <a:pt x="165084" y="5867"/>
                  </a:cubicBezTo>
                  <a:cubicBezTo>
                    <a:pt x="163921" y="5867"/>
                    <a:pt x="162757" y="5772"/>
                    <a:pt x="161577" y="5344"/>
                  </a:cubicBezTo>
                  <a:cubicBezTo>
                    <a:pt x="161113" y="5415"/>
                    <a:pt x="160647" y="5441"/>
                    <a:pt x="160180" y="5441"/>
                  </a:cubicBezTo>
                  <a:cubicBezTo>
                    <a:pt x="158812" y="5441"/>
                    <a:pt x="157428" y="5216"/>
                    <a:pt x="156024" y="5216"/>
                  </a:cubicBezTo>
                  <a:cubicBezTo>
                    <a:pt x="155695" y="5216"/>
                    <a:pt x="155365" y="5228"/>
                    <a:pt x="155034" y="5259"/>
                  </a:cubicBezTo>
                  <a:cubicBezTo>
                    <a:pt x="154749" y="5170"/>
                    <a:pt x="154460" y="5136"/>
                    <a:pt x="154169" y="5136"/>
                  </a:cubicBezTo>
                  <a:cubicBezTo>
                    <a:pt x="153391" y="5136"/>
                    <a:pt x="152594" y="5377"/>
                    <a:pt x="151797" y="5464"/>
                  </a:cubicBezTo>
                  <a:cubicBezTo>
                    <a:pt x="151028" y="5660"/>
                    <a:pt x="150258" y="6230"/>
                    <a:pt x="149519" y="6230"/>
                  </a:cubicBezTo>
                  <a:cubicBezTo>
                    <a:pt x="149222" y="6230"/>
                    <a:pt x="148931" y="6138"/>
                    <a:pt x="148646" y="5893"/>
                  </a:cubicBezTo>
                  <a:cubicBezTo>
                    <a:pt x="148493" y="5701"/>
                    <a:pt x="148335" y="5625"/>
                    <a:pt x="148174" y="5625"/>
                  </a:cubicBezTo>
                  <a:cubicBezTo>
                    <a:pt x="147616" y="5625"/>
                    <a:pt x="147018" y="6538"/>
                    <a:pt x="146419" y="6697"/>
                  </a:cubicBezTo>
                  <a:cubicBezTo>
                    <a:pt x="146127" y="7003"/>
                    <a:pt x="145835" y="7067"/>
                    <a:pt x="145549" y="7067"/>
                  </a:cubicBezTo>
                  <a:cubicBezTo>
                    <a:pt x="145343" y="7067"/>
                    <a:pt x="145141" y="7033"/>
                    <a:pt x="144944" y="7033"/>
                  </a:cubicBezTo>
                  <a:cubicBezTo>
                    <a:pt x="144694" y="7033"/>
                    <a:pt x="144453" y="7087"/>
                    <a:pt x="144227" y="7331"/>
                  </a:cubicBezTo>
                  <a:cubicBezTo>
                    <a:pt x="142685" y="6984"/>
                    <a:pt x="141492" y="5814"/>
                    <a:pt x="140338" y="5814"/>
                  </a:cubicBezTo>
                  <a:cubicBezTo>
                    <a:pt x="140069" y="5814"/>
                    <a:pt x="139803" y="5877"/>
                    <a:pt x="139534" y="6030"/>
                  </a:cubicBezTo>
                  <a:cubicBezTo>
                    <a:pt x="138576" y="5095"/>
                    <a:pt x="137594" y="4407"/>
                    <a:pt x="136425" y="4407"/>
                  </a:cubicBezTo>
                  <a:cubicBezTo>
                    <a:pt x="135880" y="4407"/>
                    <a:pt x="135295" y="4556"/>
                    <a:pt x="134653" y="4899"/>
                  </a:cubicBezTo>
                  <a:cubicBezTo>
                    <a:pt x="132598" y="5636"/>
                    <a:pt x="131348" y="5207"/>
                    <a:pt x="130114" y="7263"/>
                  </a:cubicBezTo>
                  <a:cubicBezTo>
                    <a:pt x="128881" y="7691"/>
                    <a:pt x="127665" y="9626"/>
                    <a:pt x="125713" y="9712"/>
                  </a:cubicBezTo>
                  <a:cubicBezTo>
                    <a:pt x="125376" y="9663"/>
                    <a:pt x="125040" y="9649"/>
                    <a:pt x="124703" y="9649"/>
                  </a:cubicBezTo>
                  <a:cubicBezTo>
                    <a:pt x="124240" y="9649"/>
                    <a:pt x="123776" y="9676"/>
                    <a:pt x="123314" y="9676"/>
                  </a:cubicBezTo>
                  <a:cubicBezTo>
                    <a:pt x="122695" y="9676"/>
                    <a:pt x="122079" y="9628"/>
                    <a:pt x="121465" y="9404"/>
                  </a:cubicBezTo>
                  <a:cubicBezTo>
                    <a:pt x="121127" y="9589"/>
                    <a:pt x="120789" y="9669"/>
                    <a:pt x="120451" y="9669"/>
                  </a:cubicBezTo>
                  <a:cubicBezTo>
                    <a:pt x="119386" y="9669"/>
                    <a:pt x="118322" y="8870"/>
                    <a:pt x="117269" y="8051"/>
                  </a:cubicBezTo>
                  <a:cubicBezTo>
                    <a:pt x="116306" y="7111"/>
                    <a:pt x="115350" y="6873"/>
                    <a:pt x="114403" y="6873"/>
                  </a:cubicBezTo>
                  <a:cubicBezTo>
                    <a:pt x="113987" y="6873"/>
                    <a:pt x="113572" y="6919"/>
                    <a:pt x="113159" y="6972"/>
                  </a:cubicBezTo>
                  <a:cubicBezTo>
                    <a:pt x="112428" y="6991"/>
                    <a:pt x="111686" y="7113"/>
                    <a:pt x="110936" y="7113"/>
                  </a:cubicBezTo>
                  <a:cubicBezTo>
                    <a:pt x="110351" y="7113"/>
                    <a:pt x="109761" y="7038"/>
                    <a:pt x="109168" y="6783"/>
                  </a:cubicBezTo>
                  <a:cubicBezTo>
                    <a:pt x="108894" y="6984"/>
                    <a:pt x="108620" y="7058"/>
                    <a:pt x="108345" y="7058"/>
                  </a:cubicBezTo>
                  <a:cubicBezTo>
                    <a:pt x="107573" y="7058"/>
                    <a:pt x="106797" y="6473"/>
                    <a:pt x="106024" y="6473"/>
                  </a:cubicBezTo>
                  <a:cubicBezTo>
                    <a:pt x="105713" y="6473"/>
                    <a:pt x="105402" y="6568"/>
                    <a:pt x="105092" y="6834"/>
                  </a:cubicBezTo>
                  <a:cubicBezTo>
                    <a:pt x="104918" y="6874"/>
                    <a:pt x="104744" y="6890"/>
                    <a:pt x="104571" y="6890"/>
                  </a:cubicBezTo>
                  <a:cubicBezTo>
                    <a:pt x="103724" y="6890"/>
                    <a:pt x="102884" y="6502"/>
                    <a:pt x="102051" y="6502"/>
                  </a:cubicBezTo>
                  <a:cubicBezTo>
                    <a:pt x="101710" y="6502"/>
                    <a:pt x="101371" y="6567"/>
                    <a:pt x="101033" y="6749"/>
                  </a:cubicBezTo>
                  <a:cubicBezTo>
                    <a:pt x="99435" y="6432"/>
                    <a:pt x="97859" y="6060"/>
                    <a:pt x="96297" y="6060"/>
                  </a:cubicBezTo>
                  <a:cubicBezTo>
                    <a:pt x="95917" y="6060"/>
                    <a:pt x="95537" y="6082"/>
                    <a:pt x="95158" y="6132"/>
                  </a:cubicBezTo>
                  <a:cubicBezTo>
                    <a:pt x="94992" y="6157"/>
                    <a:pt x="94827" y="6168"/>
                    <a:pt x="94661" y="6168"/>
                  </a:cubicBezTo>
                  <a:cubicBezTo>
                    <a:pt x="93144" y="6168"/>
                    <a:pt x="91637" y="5225"/>
                    <a:pt x="90132" y="5225"/>
                  </a:cubicBezTo>
                  <a:cubicBezTo>
                    <a:pt x="89883" y="5225"/>
                    <a:pt x="89635" y="5250"/>
                    <a:pt x="89386" y="5310"/>
                  </a:cubicBezTo>
                  <a:cubicBezTo>
                    <a:pt x="87485" y="4591"/>
                    <a:pt x="85584" y="4831"/>
                    <a:pt x="83666" y="4454"/>
                  </a:cubicBezTo>
                  <a:cubicBezTo>
                    <a:pt x="83136" y="4477"/>
                    <a:pt x="82606" y="4499"/>
                    <a:pt x="82075" y="4499"/>
                  </a:cubicBezTo>
                  <a:cubicBezTo>
                    <a:pt x="80685" y="4499"/>
                    <a:pt x="79290" y="4354"/>
                    <a:pt x="77877" y="3734"/>
                  </a:cubicBezTo>
                  <a:cubicBezTo>
                    <a:pt x="77271" y="4340"/>
                    <a:pt x="76669" y="4555"/>
                    <a:pt x="76070" y="4555"/>
                  </a:cubicBezTo>
                  <a:cubicBezTo>
                    <a:pt x="74771" y="4555"/>
                    <a:pt x="73485" y="3546"/>
                    <a:pt x="72208" y="3323"/>
                  </a:cubicBezTo>
                  <a:cubicBezTo>
                    <a:pt x="71343" y="2665"/>
                    <a:pt x="70479" y="2503"/>
                    <a:pt x="69614" y="2503"/>
                  </a:cubicBezTo>
                  <a:cubicBezTo>
                    <a:pt x="68772" y="2503"/>
                    <a:pt x="67929" y="2657"/>
                    <a:pt x="67086" y="2657"/>
                  </a:cubicBezTo>
                  <a:cubicBezTo>
                    <a:pt x="66926" y="2657"/>
                    <a:pt x="66767" y="2652"/>
                    <a:pt x="66607" y="2638"/>
                  </a:cubicBezTo>
                  <a:cubicBezTo>
                    <a:pt x="65203" y="1782"/>
                    <a:pt x="63798" y="2330"/>
                    <a:pt x="62377" y="1645"/>
                  </a:cubicBezTo>
                  <a:cubicBezTo>
                    <a:pt x="61683" y="1988"/>
                    <a:pt x="60986" y="2318"/>
                    <a:pt x="60282" y="2318"/>
                  </a:cubicBezTo>
                  <a:cubicBezTo>
                    <a:pt x="59544" y="2318"/>
                    <a:pt x="58798" y="1954"/>
                    <a:pt x="58044" y="857"/>
                  </a:cubicBezTo>
                  <a:cubicBezTo>
                    <a:pt x="57571" y="1061"/>
                    <a:pt x="57097" y="1131"/>
                    <a:pt x="56621" y="1131"/>
                  </a:cubicBezTo>
                  <a:cubicBezTo>
                    <a:pt x="55577" y="1131"/>
                    <a:pt x="54524" y="794"/>
                    <a:pt x="53470" y="794"/>
                  </a:cubicBezTo>
                  <a:cubicBezTo>
                    <a:pt x="53105" y="794"/>
                    <a:pt x="52740" y="834"/>
                    <a:pt x="52375" y="943"/>
                  </a:cubicBezTo>
                  <a:cubicBezTo>
                    <a:pt x="51759" y="826"/>
                    <a:pt x="51141" y="762"/>
                    <a:pt x="50522" y="762"/>
                  </a:cubicBezTo>
                  <a:cubicBezTo>
                    <a:pt x="49232" y="762"/>
                    <a:pt x="47939" y="1042"/>
                    <a:pt x="46654" y="1713"/>
                  </a:cubicBezTo>
                  <a:cubicBezTo>
                    <a:pt x="44753" y="2433"/>
                    <a:pt x="42869" y="2142"/>
                    <a:pt x="41002" y="2433"/>
                  </a:cubicBezTo>
                  <a:cubicBezTo>
                    <a:pt x="40389" y="2062"/>
                    <a:pt x="39777" y="1927"/>
                    <a:pt x="39167" y="1927"/>
                  </a:cubicBezTo>
                  <a:cubicBezTo>
                    <a:pt x="37834" y="1927"/>
                    <a:pt x="36507" y="2569"/>
                    <a:pt x="35179" y="2793"/>
                  </a:cubicBezTo>
                  <a:cubicBezTo>
                    <a:pt x="34585" y="2603"/>
                    <a:pt x="33991" y="2533"/>
                    <a:pt x="33397" y="2533"/>
                  </a:cubicBezTo>
                  <a:cubicBezTo>
                    <a:pt x="32056" y="2533"/>
                    <a:pt x="30714" y="2890"/>
                    <a:pt x="29373" y="3032"/>
                  </a:cubicBezTo>
                  <a:cubicBezTo>
                    <a:pt x="28882" y="3282"/>
                    <a:pt x="28392" y="3368"/>
                    <a:pt x="27902" y="3368"/>
                  </a:cubicBezTo>
                  <a:cubicBezTo>
                    <a:pt x="26811" y="3368"/>
                    <a:pt x="25721" y="2941"/>
                    <a:pt x="24624" y="2941"/>
                  </a:cubicBezTo>
                  <a:cubicBezTo>
                    <a:pt x="24256" y="2941"/>
                    <a:pt x="23886" y="2989"/>
                    <a:pt x="23515" y="3118"/>
                  </a:cubicBezTo>
                  <a:cubicBezTo>
                    <a:pt x="22605" y="3326"/>
                    <a:pt x="21716" y="3499"/>
                    <a:pt x="20841" y="3499"/>
                  </a:cubicBezTo>
                  <a:cubicBezTo>
                    <a:pt x="19987" y="3499"/>
                    <a:pt x="19146" y="3335"/>
                    <a:pt x="18309" y="2878"/>
                  </a:cubicBezTo>
                  <a:cubicBezTo>
                    <a:pt x="16961" y="2851"/>
                    <a:pt x="15623" y="2171"/>
                    <a:pt x="14280" y="2171"/>
                  </a:cubicBezTo>
                  <a:cubicBezTo>
                    <a:pt x="13950" y="2171"/>
                    <a:pt x="13621" y="2212"/>
                    <a:pt x="13291" y="2313"/>
                  </a:cubicBezTo>
                  <a:cubicBezTo>
                    <a:pt x="12444" y="1493"/>
                    <a:pt x="11589" y="1259"/>
                    <a:pt x="10725" y="1259"/>
                  </a:cubicBezTo>
                  <a:cubicBezTo>
                    <a:pt x="9893" y="1259"/>
                    <a:pt x="9053" y="1476"/>
                    <a:pt x="8204" y="1594"/>
                  </a:cubicBezTo>
                  <a:cubicBezTo>
                    <a:pt x="7847" y="1359"/>
                    <a:pt x="7477" y="1305"/>
                    <a:pt x="7098" y="1305"/>
                  </a:cubicBezTo>
                  <a:cubicBezTo>
                    <a:pt x="6770" y="1305"/>
                    <a:pt x="6434" y="1346"/>
                    <a:pt x="6094" y="1346"/>
                  </a:cubicBezTo>
                  <a:cubicBezTo>
                    <a:pt x="5622" y="1346"/>
                    <a:pt x="5142" y="1267"/>
                    <a:pt x="4659" y="891"/>
                  </a:cubicBezTo>
                  <a:cubicBezTo>
                    <a:pt x="4488" y="827"/>
                    <a:pt x="4318" y="801"/>
                    <a:pt x="4147" y="801"/>
                  </a:cubicBezTo>
                  <a:cubicBezTo>
                    <a:pt x="3519" y="801"/>
                    <a:pt x="2890" y="1147"/>
                    <a:pt x="2278" y="1147"/>
                  </a:cubicBezTo>
                  <a:cubicBezTo>
                    <a:pt x="1869" y="1147"/>
                    <a:pt x="1468" y="993"/>
                    <a:pt x="1079" y="480"/>
                  </a:cubicBezTo>
                  <a:cubicBezTo>
                    <a:pt x="736" y="343"/>
                    <a:pt x="377" y="258"/>
                    <a:pt x="0" y="241"/>
                  </a:cubicBezTo>
                  <a:lnTo>
                    <a:pt x="0" y="76096"/>
                  </a:lnTo>
                  <a:lnTo>
                    <a:pt x="256906" y="76096"/>
                  </a:lnTo>
                  <a:lnTo>
                    <a:pt x="256906" y="2176"/>
                  </a:lnTo>
                  <a:cubicBezTo>
                    <a:pt x="256049" y="2005"/>
                    <a:pt x="255175" y="1772"/>
                    <a:pt x="254283" y="1772"/>
                  </a:cubicBezTo>
                  <a:cubicBezTo>
                    <a:pt x="253927" y="1772"/>
                    <a:pt x="253568" y="1809"/>
                    <a:pt x="253207" y="1902"/>
                  </a:cubicBezTo>
                  <a:cubicBezTo>
                    <a:pt x="250946" y="2022"/>
                    <a:pt x="248599" y="2073"/>
                    <a:pt x="246339" y="2296"/>
                  </a:cubicBezTo>
                  <a:cubicBezTo>
                    <a:pt x="245055" y="3087"/>
                    <a:pt x="243799" y="3411"/>
                    <a:pt x="242597" y="3411"/>
                  </a:cubicBezTo>
                  <a:cubicBezTo>
                    <a:pt x="241666" y="3411"/>
                    <a:pt x="240768" y="3217"/>
                    <a:pt x="239916" y="2895"/>
                  </a:cubicBezTo>
                  <a:cubicBezTo>
                    <a:pt x="239311" y="2744"/>
                    <a:pt x="238762" y="2669"/>
                    <a:pt x="238248" y="2669"/>
                  </a:cubicBezTo>
                  <a:cubicBezTo>
                    <a:pt x="237365" y="2669"/>
                    <a:pt x="236585" y="2890"/>
                    <a:pt x="235806" y="3323"/>
                  </a:cubicBezTo>
                  <a:cubicBezTo>
                    <a:pt x="235483" y="3623"/>
                    <a:pt x="235162" y="3734"/>
                    <a:pt x="234835" y="3734"/>
                  </a:cubicBezTo>
                  <a:cubicBezTo>
                    <a:pt x="233929" y="3734"/>
                    <a:pt x="232978" y="2882"/>
                    <a:pt x="231832" y="2844"/>
                  </a:cubicBezTo>
                  <a:cubicBezTo>
                    <a:pt x="230848" y="1850"/>
                    <a:pt x="230111" y="1686"/>
                    <a:pt x="229466" y="1686"/>
                  </a:cubicBezTo>
                  <a:cubicBezTo>
                    <a:pt x="229149" y="1686"/>
                    <a:pt x="228854" y="1725"/>
                    <a:pt x="228563" y="1725"/>
                  </a:cubicBezTo>
                  <a:cubicBezTo>
                    <a:pt x="228436" y="1725"/>
                    <a:pt x="228311" y="1718"/>
                    <a:pt x="228184" y="1696"/>
                  </a:cubicBezTo>
                  <a:cubicBezTo>
                    <a:pt x="227623" y="1554"/>
                    <a:pt x="227051" y="1416"/>
                    <a:pt x="226336" y="1416"/>
                  </a:cubicBezTo>
                  <a:cubicBezTo>
                    <a:pt x="225764" y="1416"/>
                    <a:pt x="225101" y="1504"/>
                    <a:pt x="224279" y="1748"/>
                  </a:cubicBezTo>
                  <a:cubicBezTo>
                    <a:pt x="223776" y="2216"/>
                    <a:pt x="223330" y="2371"/>
                    <a:pt x="222926" y="2371"/>
                  </a:cubicBezTo>
                  <a:cubicBezTo>
                    <a:pt x="222129" y="2371"/>
                    <a:pt x="221494" y="1766"/>
                    <a:pt x="220906" y="1766"/>
                  </a:cubicBezTo>
                  <a:cubicBezTo>
                    <a:pt x="220625" y="1766"/>
                    <a:pt x="220355" y="1905"/>
                    <a:pt x="220083" y="2313"/>
                  </a:cubicBezTo>
                  <a:cubicBezTo>
                    <a:pt x="219628" y="1620"/>
                    <a:pt x="219173" y="1458"/>
                    <a:pt x="218661" y="1458"/>
                  </a:cubicBezTo>
                  <a:cubicBezTo>
                    <a:pt x="218211" y="1458"/>
                    <a:pt x="217717" y="1583"/>
                    <a:pt x="217141" y="1583"/>
                  </a:cubicBezTo>
                  <a:cubicBezTo>
                    <a:pt x="216720" y="1583"/>
                    <a:pt x="216256" y="1516"/>
                    <a:pt x="215733" y="1285"/>
                  </a:cubicBezTo>
                  <a:cubicBezTo>
                    <a:pt x="215147" y="1119"/>
                    <a:pt x="214613" y="1096"/>
                    <a:pt x="214115" y="1096"/>
                  </a:cubicBezTo>
                  <a:cubicBezTo>
                    <a:pt x="213922" y="1096"/>
                    <a:pt x="213735" y="1100"/>
                    <a:pt x="213552" y="1100"/>
                  </a:cubicBezTo>
                  <a:cubicBezTo>
                    <a:pt x="212644" y="1100"/>
                    <a:pt x="211845" y="1015"/>
                    <a:pt x="2110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593750" y="3594600"/>
              <a:ext cx="6422675" cy="1880150"/>
            </a:xfrm>
            <a:custGeom>
              <a:rect b="b" l="l" r="r" t="t"/>
              <a:pathLst>
                <a:path extrusionOk="0" h="75206" w="256907">
                  <a:moveTo>
                    <a:pt x="0" y="0"/>
                  </a:moveTo>
                  <a:lnTo>
                    <a:pt x="0" y="75205"/>
                  </a:lnTo>
                  <a:lnTo>
                    <a:pt x="256906" y="75205"/>
                  </a:lnTo>
                  <a:lnTo>
                    <a:pt x="256906" y="4847"/>
                  </a:lnTo>
                  <a:cubicBezTo>
                    <a:pt x="256254" y="4634"/>
                    <a:pt x="255344" y="4568"/>
                    <a:pt x="254743" y="4568"/>
                  </a:cubicBezTo>
                  <a:cubicBezTo>
                    <a:pt x="254523" y="4568"/>
                    <a:pt x="254344" y="4577"/>
                    <a:pt x="254234" y="4590"/>
                  </a:cubicBezTo>
                  <a:cubicBezTo>
                    <a:pt x="253720" y="4625"/>
                    <a:pt x="250775" y="4710"/>
                    <a:pt x="250038" y="4710"/>
                  </a:cubicBezTo>
                  <a:cubicBezTo>
                    <a:pt x="249319" y="4710"/>
                    <a:pt x="247692" y="3922"/>
                    <a:pt x="247418" y="3905"/>
                  </a:cubicBezTo>
                  <a:cubicBezTo>
                    <a:pt x="247161" y="3888"/>
                    <a:pt x="241252" y="3734"/>
                    <a:pt x="241252" y="3734"/>
                  </a:cubicBezTo>
                  <a:lnTo>
                    <a:pt x="239385" y="3135"/>
                  </a:lnTo>
                  <a:lnTo>
                    <a:pt x="235446" y="3648"/>
                  </a:lnTo>
                  <a:lnTo>
                    <a:pt x="234161" y="3648"/>
                  </a:lnTo>
                  <a:lnTo>
                    <a:pt x="230804" y="3220"/>
                  </a:lnTo>
                  <a:lnTo>
                    <a:pt x="228783" y="3563"/>
                  </a:lnTo>
                  <a:lnTo>
                    <a:pt x="224759" y="3186"/>
                  </a:lnTo>
                  <a:lnTo>
                    <a:pt x="220477" y="2706"/>
                  </a:lnTo>
                  <a:lnTo>
                    <a:pt x="218524" y="3186"/>
                  </a:lnTo>
                  <a:cubicBezTo>
                    <a:pt x="218524" y="3186"/>
                    <a:pt x="216418" y="3357"/>
                    <a:pt x="215870" y="3477"/>
                  </a:cubicBezTo>
                  <a:cubicBezTo>
                    <a:pt x="215339" y="3580"/>
                    <a:pt x="210714" y="3854"/>
                    <a:pt x="210714" y="3854"/>
                  </a:cubicBezTo>
                  <a:lnTo>
                    <a:pt x="205234" y="3905"/>
                  </a:lnTo>
                  <a:cubicBezTo>
                    <a:pt x="204874" y="4248"/>
                    <a:pt x="204480" y="4539"/>
                    <a:pt x="204069" y="4796"/>
                  </a:cubicBezTo>
                  <a:cubicBezTo>
                    <a:pt x="203641" y="5019"/>
                    <a:pt x="203709" y="5327"/>
                    <a:pt x="203709" y="5327"/>
                  </a:cubicBezTo>
                  <a:lnTo>
                    <a:pt x="193159" y="6971"/>
                  </a:lnTo>
                  <a:lnTo>
                    <a:pt x="188586" y="6748"/>
                  </a:lnTo>
                  <a:lnTo>
                    <a:pt x="186480" y="6663"/>
                  </a:lnTo>
                  <a:lnTo>
                    <a:pt x="184048" y="7057"/>
                  </a:lnTo>
                  <a:lnTo>
                    <a:pt x="181376" y="7194"/>
                  </a:lnTo>
                  <a:lnTo>
                    <a:pt x="179646" y="6543"/>
                  </a:lnTo>
                  <a:lnTo>
                    <a:pt x="174251" y="6406"/>
                  </a:lnTo>
                  <a:lnTo>
                    <a:pt x="172452" y="6680"/>
                  </a:lnTo>
                  <a:lnTo>
                    <a:pt x="166304" y="7553"/>
                  </a:lnTo>
                  <a:cubicBezTo>
                    <a:pt x="166304" y="7553"/>
                    <a:pt x="163952" y="7645"/>
                    <a:pt x="162115" y="7645"/>
                  </a:cubicBezTo>
                  <a:cubicBezTo>
                    <a:pt x="161196" y="7645"/>
                    <a:pt x="160406" y="7622"/>
                    <a:pt x="160104" y="7553"/>
                  </a:cubicBezTo>
                  <a:cubicBezTo>
                    <a:pt x="159982" y="7522"/>
                    <a:pt x="159859" y="7507"/>
                    <a:pt x="159738" y="7507"/>
                  </a:cubicBezTo>
                  <a:cubicBezTo>
                    <a:pt x="159330" y="7507"/>
                    <a:pt x="158938" y="7678"/>
                    <a:pt x="158648" y="7982"/>
                  </a:cubicBezTo>
                  <a:lnTo>
                    <a:pt x="148183" y="7793"/>
                  </a:lnTo>
                  <a:lnTo>
                    <a:pt x="143251" y="8273"/>
                  </a:lnTo>
                  <a:lnTo>
                    <a:pt x="139517" y="8478"/>
                  </a:lnTo>
                  <a:lnTo>
                    <a:pt x="136366" y="9335"/>
                  </a:lnTo>
                  <a:lnTo>
                    <a:pt x="133094" y="10157"/>
                  </a:lnTo>
                  <a:lnTo>
                    <a:pt x="131330" y="10362"/>
                  </a:lnTo>
                  <a:lnTo>
                    <a:pt x="124976" y="10499"/>
                  </a:lnTo>
                  <a:lnTo>
                    <a:pt x="120283" y="10037"/>
                  </a:lnTo>
                  <a:lnTo>
                    <a:pt x="116875" y="10071"/>
                  </a:lnTo>
                  <a:lnTo>
                    <a:pt x="113604" y="10328"/>
                  </a:lnTo>
                  <a:lnTo>
                    <a:pt x="108671" y="9848"/>
                  </a:lnTo>
                  <a:cubicBezTo>
                    <a:pt x="108671" y="9848"/>
                    <a:pt x="105160" y="9643"/>
                    <a:pt x="104646" y="9643"/>
                  </a:cubicBezTo>
                  <a:cubicBezTo>
                    <a:pt x="104133" y="9643"/>
                    <a:pt x="98635" y="8512"/>
                    <a:pt x="98635" y="8512"/>
                  </a:cubicBezTo>
                  <a:lnTo>
                    <a:pt x="93873" y="7331"/>
                  </a:lnTo>
                  <a:lnTo>
                    <a:pt x="92127" y="7159"/>
                  </a:lnTo>
                  <a:lnTo>
                    <a:pt x="85944" y="7159"/>
                  </a:lnTo>
                  <a:lnTo>
                    <a:pt x="82450" y="6320"/>
                  </a:lnTo>
                  <a:lnTo>
                    <a:pt x="77877" y="7074"/>
                  </a:lnTo>
                  <a:lnTo>
                    <a:pt x="74417" y="6748"/>
                  </a:lnTo>
                  <a:cubicBezTo>
                    <a:pt x="74417" y="6748"/>
                    <a:pt x="71917" y="6252"/>
                    <a:pt x="70803" y="5789"/>
                  </a:cubicBezTo>
                  <a:cubicBezTo>
                    <a:pt x="70012" y="5468"/>
                    <a:pt x="69059" y="5423"/>
                    <a:pt x="68591" y="5423"/>
                  </a:cubicBezTo>
                  <a:cubicBezTo>
                    <a:pt x="68411" y="5423"/>
                    <a:pt x="68303" y="5430"/>
                    <a:pt x="68303" y="5430"/>
                  </a:cubicBezTo>
                  <a:lnTo>
                    <a:pt x="66693" y="4282"/>
                  </a:lnTo>
                  <a:cubicBezTo>
                    <a:pt x="66693" y="4282"/>
                    <a:pt x="61092" y="3665"/>
                    <a:pt x="60236" y="3357"/>
                  </a:cubicBezTo>
                  <a:cubicBezTo>
                    <a:pt x="59380" y="3049"/>
                    <a:pt x="60510" y="2706"/>
                    <a:pt x="57496" y="2295"/>
                  </a:cubicBezTo>
                  <a:cubicBezTo>
                    <a:pt x="55717" y="2064"/>
                    <a:pt x="54988" y="1975"/>
                    <a:pt x="54353" y="1975"/>
                  </a:cubicBezTo>
                  <a:cubicBezTo>
                    <a:pt x="53906" y="1975"/>
                    <a:pt x="53506" y="2019"/>
                    <a:pt x="52820" y="2090"/>
                  </a:cubicBezTo>
                  <a:cubicBezTo>
                    <a:pt x="51159" y="2244"/>
                    <a:pt x="48110" y="2227"/>
                    <a:pt x="46997" y="2295"/>
                  </a:cubicBezTo>
                  <a:cubicBezTo>
                    <a:pt x="45897" y="2380"/>
                    <a:pt x="41852" y="3083"/>
                    <a:pt x="40518" y="3083"/>
                  </a:cubicBezTo>
                  <a:cubicBezTo>
                    <a:pt x="40502" y="3083"/>
                    <a:pt x="40486" y="3083"/>
                    <a:pt x="40471" y="3083"/>
                  </a:cubicBezTo>
                  <a:cubicBezTo>
                    <a:pt x="40453" y="3083"/>
                    <a:pt x="40434" y="3083"/>
                    <a:pt x="40414" y="3083"/>
                  </a:cubicBezTo>
                  <a:cubicBezTo>
                    <a:pt x="39005" y="3083"/>
                    <a:pt x="33286" y="3666"/>
                    <a:pt x="32644" y="3683"/>
                  </a:cubicBezTo>
                  <a:cubicBezTo>
                    <a:pt x="31993" y="3717"/>
                    <a:pt x="29698" y="4008"/>
                    <a:pt x="28517" y="4470"/>
                  </a:cubicBezTo>
                  <a:cubicBezTo>
                    <a:pt x="28143" y="4615"/>
                    <a:pt x="27498" y="4667"/>
                    <a:pt x="26776" y="4667"/>
                  </a:cubicBezTo>
                  <a:cubicBezTo>
                    <a:pt x="25181" y="4667"/>
                    <a:pt x="23210" y="4411"/>
                    <a:pt x="22950" y="4316"/>
                  </a:cubicBezTo>
                  <a:cubicBezTo>
                    <a:pt x="22556" y="4196"/>
                    <a:pt x="19199" y="4145"/>
                    <a:pt x="18549" y="3837"/>
                  </a:cubicBezTo>
                  <a:cubicBezTo>
                    <a:pt x="18298" y="3725"/>
                    <a:pt x="17948" y="3686"/>
                    <a:pt x="17542" y="3686"/>
                  </a:cubicBezTo>
                  <a:cubicBezTo>
                    <a:pt x="16895" y="3686"/>
                    <a:pt x="16104" y="3784"/>
                    <a:pt x="15346" y="3837"/>
                  </a:cubicBezTo>
                  <a:cubicBezTo>
                    <a:pt x="15261" y="3844"/>
                    <a:pt x="15172" y="3847"/>
                    <a:pt x="15081" y="3847"/>
                  </a:cubicBezTo>
                  <a:cubicBezTo>
                    <a:pt x="13836" y="3847"/>
                    <a:pt x="12126" y="3237"/>
                    <a:pt x="12126" y="3237"/>
                  </a:cubicBezTo>
                  <a:cubicBezTo>
                    <a:pt x="12126" y="3237"/>
                    <a:pt x="9899" y="3015"/>
                    <a:pt x="9112" y="2604"/>
                  </a:cubicBezTo>
                  <a:cubicBezTo>
                    <a:pt x="8324" y="2193"/>
                    <a:pt x="6628" y="2175"/>
                    <a:pt x="3939" y="1679"/>
                  </a:cubicBezTo>
                  <a:cubicBezTo>
                    <a:pt x="1250" y="1182"/>
                    <a:pt x="976" y="583"/>
                    <a:pt x="582" y="189"/>
                  </a:cubicBezTo>
                  <a:cubicBezTo>
                    <a:pt x="411" y="69"/>
                    <a:pt x="206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3">
  <p:cSld name="CUSTOM_2_1_1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7"/>
          <p:cNvSpPr txBox="1"/>
          <p:nvPr>
            <p:ph type="title"/>
          </p:nvPr>
        </p:nvSpPr>
        <p:spPr>
          <a:xfrm>
            <a:off x="2530100" y="1605950"/>
            <a:ext cx="3318900" cy="82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1" name="Google Shape;261;p17"/>
          <p:cNvSpPr txBox="1"/>
          <p:nvPr>
            <p:ph idx="1" type="subTitle"/>
          </p:nvPr>
        </p:nvSpPr>
        <p:spPr>
          <a:xfrm>
            <a:off x="2530050" y="2370075"/>
            <a:ext cx="2621400" cy="10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3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8"/>
          <p:cNvSpPr/>
          <p:nvPr/>
        </p:nvSpPr>
        <p:spPr>
          <a:xfrm>
            <a:off x="5822400" y="-61400"/>
            <a:ext cx="3321600" cy="533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8"/>
          <p:cNvSpPr txBox="1"/>
          <p:nvPr>
            <p:ph idx="1" type="subTitle"/>
          </p:nvPr>
        </p:nvSpPr>
        <p:spPr>
          <a:xfrm>
            <a:off x="5429400" y="2198425"/>
            <a:ext cx="2703600" cy="10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65" name="Google Shape;265;p18"/>
          <p:cNvSpPr txBox="1"/>
          <p:nvPr>
            <p:ph idx="2" type="subTitle"/>
          </p:nvPr>
        </p:nvSpPr>
        <p:spPr>
          <a:xfrm>
            <a:off x="5926200" y="1862075"/>
            <a:ext cx="17100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266" name="Google Shape;266;p18"/>
          <p:cNvSpPr txBox="1"/>
          <p:nvPr>
            <p:ph idx="3" type="subTitle"/>
          </p:nvPr>
        </p:nvSpPr>
        <p:spPr>
          <a:xfrm>
            <a:off x="1011000" y="2198425"/>
            <a:ext cx="2703600" cy="10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67" name="Google Shape;267;p18"/>
          <p:cNvSpPr txBox="1"/>
          <p:nvPr>
            <p:ph idx="4" type="subTitle"/>
          </p:nvPr>
        </p:nvSpPr>
        <p:spPr>
          <a:xfrm>
            <a:off x="1507865" y="1862075"/>
            <a:ext cx="17100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grpSp>
        <p:nvGrpSpPr>
          <p:cNvPr id="268" name="Google Shape;268;p18"/>
          <p:cNvGrpSpPr/>
          <p:nvPr/>
        </p:nvGrpSpPr>
        <p:grpSpPr>
          <a:xfrm rot="-5400000">
            <a:off x="2385558" y="1753294"/>
            <a:ext cx="5330820" cy="1701412"/>
            <a:chOff x="593750" y="238125"/>
            <a:chExt cx="6422675" cy="2049894"/>
          </a:xfrm>
        </p:grpSpPr>
        <p:sp>
          <p:nvSpPr>
            <p:cNvPr id="269" name="Google Shape;269;p18"/>
            <p:cNvSpPr/>
            <p:nvPr/>
          </p:nvSpPr>
          <p:spPr>
            <a:xfrm>
              <a:off x="593750" y="238125"/>
              <a:ext cx="6422675" cy="1902400"/>
            </a:xfrm>
            <a:custGeom>
              <a:rect b="b" l="l" r="r" t="t"/>
              <a:pathLst>
                <a:path extrusionOk="0" h="76096" w="256907">
                  <a:moveTo>
                    <a:pt x="211040" y="0"/>
                  </a:moveTo>
                  <a:cubicBezTo>
                    <a:pt x="210846" y="17"/>
                    <a:pt x="210653" y="22"/>
                    <a:pt x="210458" y="22"/>
                  </a:cubicBezTo>
                  <a:cubicBezTo>
                    <a:pt x="210159" y="22"/>
                    <a:pt x="209856" y="10"/>
                    <a:pt x="209545" y="10"/>
                  </a:cubicBezTo>
                  <a:cubicBezTo>
                    <a:pt x="208605" y="10"/>
                    <a:pt x="207587" y="119"/>
                    <a:pt x="206347" y="993"/>
                  </a:cubicBezTo>
                  <a:cubicBezTo>
                    <a:pt x="206246" y="976"/>
                    <a:pt x="206148" y="967"/>
                    <a:pt x="206051" y="967"/>
                  </a:cubicBezTo>
                  <a:cubicBezTo>
                    <a:pt x="204658" y="967"/>
                    <a:pt x="203595" y="2694"/>
                    <a:pt x="202442" y="3014"/>
                  </a:cubicBezTo>
                  <a:cubicBezTo>
                    <a:pt x="202001" y="3633"/>
                    <a:pt x="201546" y="3776"/>
                    <a:pt x="201056" y="3776"/>
                  </a:cubicBezTo>
                  <a:cubicBezTo>
                    <a:pt x="200634" y="3776"/>
                    <a:pt x="200185" y="3670"/>
                    <a:pt x="199696" y="3670"/>
                  </a:cubicBezTo>
                  <a:cubicBezTo>
                    <a:pt x="199164" y="3670"/>
                    <a:pt x="198584" y="3795"/>
                    <a:pt x="197938" y="4316"/>
                  </a:cubicBezTo>
                  <a:cubicBezTo>
                    <a:pt x="197418" y="4037"/>
                    <a:pt x="196897" y="3939"/>
                    <a:pt x="196378" y="3939"/>
                  </a:cubicBezTo>
                  <a:cubicBezTo>
                    <a:pt x="195495" y="3939"/>
                    <a:pt x="194615" y="4223"/>
                    <a:pt x="193741" y="4385"/>
                  </a:cubicBezTo>
                  <a:cubicBezTo>
                    <a:pt x="192747" y="4311"/>
                    <a:pt x="191762" y="3745"/>
                    <a:pt x="190779" y="3745"/>
                  </a:cubicBezTo>
                  <a:cubicBezTo>
                    <a:pt x="190391" y="3745"/>
                    <a:pt x="190002" y="3833"/>
                    <a:pt x="189614" y="4076"/>
                  </a:cubicBezTo>
                  <a:cubicBezTo>
                    <a:pt x="188713" y="3997"/>
                    <a:pt x="187805" y="3778"/>
                    <a:pt x="186899" y="3778"/>
                  </a:cubicBezTo>
                  <a:cubicBezTo>
                    <a:pt x="186427" y="3778"/>
                    <a:pt x="185956" y="3838"/>
                    <a:pt x="185486" y="4008"/>
                  </a:cubicBezTo>
                  <a:cubicBezTo>
                    <a:pt x="185295" y="3950"/>
                    <a:pt x="185103" y="3925"/>
                    <a:pt x="184910" y="3925"/>
                  </a:cubicBezTo>
                  <a:cubicBezTo>
                    <a:pt x="183651" y="3925"/>
                    <a:pt x="182355" y="4984"/>
                    <a:pt x="181051" y="4984"/>
                  </a:cubicBezTo>
                  <a:cubicBezTo>
                    <a:pt x="180708" y="4984"/>
                    <a:pt x="180365" y="4911"/>
                    <a:pt x="180023" y="4727"/>
                  </a:cubicBezTo>
                  <a:cubicBezTo>
                    <a:pt x="178190" y="4813"/>
                    <a:pt x="176357" y="5104"/>
                    <a:pt x="174576" y="5601"/>
                  </a:cubicBezTo>
                  <a:cubicBezTo>
                    <a:pt x="173926" y="5324"/>
                    <a:pt x="173280" y="5226"/>
                    <a:pt x="172636" y="5226"/>
                  </a:cubicBezTo>
                  <a:cubicBezTo>
                    <a:pt x="171090" y="5226"/>
                    <a:pt x="169562" y="5789"/>
                    <a:pt x="168051" y="5789"/>
                  </a:cubicBezTo>
                  <a:cubicBezTo>
                    <a:pt x="167075" y="5789"/>
                    <a:pt x="166105" y="5856"/>
                    <a:pt x="165135" y="5856"/>
                  </a:cubicBezTo>
                  <a:cubicBezTo>
                    <a:pt x="163961" y="5856"/>
                    <a:pt x="162785" y="5758"/>
                    <a:pt x="161594" y="5327"/>
                  </a:cubicBezTo>
                  <a:cubicBezTo>
                    <a:pt x="161112" y="5404"/>
                    <a:pt x="160628" y="5432"/>
                    <a:pt x="160142" y="5432"/>
                  </a:cubicBezTo>
                  <a:cubicBezTo>
                    <a:pt x="158768" y="5432"/>
                    <a:pt x="157379" y="5204"/>
                    <a:pt x="155969" y="5204"/>
                  </a:cubicBezTo>
                  <a:cubicBezTo>
                    <a:pt x="155664" y="5204"/>
                    <a:pt x="155358" y="5215"/>
                    <a:pt x="155051" y="5241"/>
                  </a:cubicBezTo>
                  <a:cubicBezTo>
                    <a:pt x="154768" y="5153"/>
                    <a:pt x="154480" y="5118"/>
                    <a:pt x="154190" y="5118"/>
                  </a:cubicBezTo>
                  <a:cubicBezTo>
                    <a:pt x="153411" y="5118"/>
                    <a:pt x="152613" y="5364"/>
                    <a:pt x="151814" y="5464"/>
                  </a:cubicBezTo>
                  <a:cubicBezTo>
                    <a:pt x="151042" y="5647"/>
                    <a:pt x="150270" y="6226"/>
                    <a:pt x="149529" y="6226"/>
                  </a:cubicBezTo>
                  <a:cubicBezTo>
                    <a:pt x="149234" y="6226"/>
                    <a:pt x="148945" y="6135"/>
                    <a:pt x="148663" y="5892"/>
                  </a:cubicBezTo>
                  <a:cubicBezTo>
                    <a:pt x="148507" y="5693"/>
                    <a:pt x="148347" y="5615"/>
                    <a:pt x="148184" y="5615"/>
                  </a:cubicBezTo>
                  <a:cubicBezTo>
                    <a:pt x="147628" y="5615"/>
                    <a:pt x="147032" y="6521"/>
                    <a:pt x="146436" y="6680"/>
                  </a:cubicBezTo>
                  <a:cubicBezTo>
                    <a:pt x="146142" y="6987"/>
                    <a:pt x="145848" y="7050"/>
                    <a:pt x="145560" y="7050"/>
                  </a:cubicBezTo>
                  <a:cubicBezTo>
                    <a:pt x="145362" y="7050"/>
                    <a:pt x="145168" y="7020"/>
                    <a:pt x="144979" y="7020"/>
                  </a:cubicBezTo>
                  <a:cubicBezTo>
                    <a:pt x="144723" y="7020"/>
                    <a:pt x="144476" y="7074"/>
                    <a:pt x="144244" y="7330"/>
                  </a:cubicBezTo>
                  <a:cubicBezTo>
                    <a:pt x="142696" y="6982"/>
                    <a:pt x="141500" y="5804"/>
                    <a:pt x="140342" y="5804"/>
                  </a:cubicBezTo>
                  <a:cubicBezTo>
                    <a:pt x="140078" y="5804"/>
                    <a:pt x="139815" y="5865"/>
                    <a:pt x="139551" y="6012"/>
                  </a:cubicBezTo>
                  <a:cubicBezTo>
                    <a:pt x="138593" y="5077"/>
                    <a:pt x="137611" y="4389"/>
                    <a:pt x="136442" y="4389"/>
                  </a:cubicBezTo>
                  <a:cubicBezTo>
                    <a:pt x="135897" y="4389"/>
                    <a:pt x="135312" y="4538"/>
                    <a:pt x="134670" y="4881"/>
                  </a:cubicBezTo>
                  <a:cubicBezTo>
                    <a:pt x="132615" y="5618"/>
                    <a:pt x="131365" y="5190"/>
                    <a:pt x="130131" y="7245"/>
                  </a:cubicBezTo>
                  <a:cubicBezTo>
                    <a:pt x="128881" y="7656"/>
                    <a:pt x="127682" y="9608"/>
                    <a:pt x="125713" y="9711"/>
                  </a:cubicBezTo>
                  <a:cubicBezTo>
                    <a:pt x="125376" y="9662"/>
                    <a:pt x="125041" y="9648"/>
                    <a:pt x="124706" y="9648"/>
                  </a:cubicBezTo>
                  <a:cubicBezTo>
                    <a:pt x="124243" y="9648"/>
                    <a:pt x="123782" y="9675"/>
                    <a:pt x="123321" y="9675"/>
                  </a:cubicBezTo>
                  <a:cubicBezTo>
                    <a:pt x="122704" y="9675"/>
                    <a:pt x="122086" y="9627"/>
                    <a:pt x="121465" y="9403"/>
                  </a:cubicBezTo>
                  <a:cubicBezTo>
                    <a:pt x="121130" y="9583"/>
                    <a:pt x="120794" y="9661"/>
                    <a:pt x="120458" y="9661"/>
                  </a:cubicBezTo>
                  <a:cubicBezTo>
                    <a:pt x="119390" y="9661"/>
                    <a:pt x="118325" y="8867"/>
                    <a:pt x="117269" y="8033"/>
                  </a:cubicBezTo>
                  <a:cubicBezTo>
                    <a:pt x="116308" y="7107"/>
                    <a:pt x="115355" y="6872"/>
                    <a:pt x="114410" y="6872"/>
                  </a:cubicBezTo>
                  <a:cubicBezTo>
                    <a:pt x="113991" y="6872"/>
                    <a:pt x="113574" y="6918"/>
                    <a:pt x="113159" y="6971"/>
                  </a:cubicBezTo>
                  <a:cubicBezTo>
                    <a:pt x="112433" y="6990"/>
                    <a:pt x="111696" y="7105"/>
                    <a:pt x="110952" y="7105"/>
                  </a:cubicBezTo>
                  <a:cubicBezTo>
                    <a:pt x="110362" y="7105"/>
                    <a:pt x="109767" y="7032"/>
                    <a:pt x="109168" y="6782"/>
                  </a:cubicBezTo>
                  <a:cubicBezTo>
                    <a:pt x="108894" y="6983"/>
                    <a:pt x="108620" y="7057"/>
                    <a:pt x="108345" y="7057"/>
                  </a:cubicBezTo>
                  <a:cubicBezTo>
                    <a:pt x="107573" y="7057"/>
                    <a:pt x="106797" y="6472"/>
                    <a:pt x="106024" y="6472"/>
                  </a:cubicBezTo>
                  <a:cubicBezTo>
                    <a:pt x="105713" y="6472"/>
                    <a:pt x="105402" y="6567"/>
                    <a:pt x="105092" y="6834"/>
                  </a:cubicBezTo>
                  <a:cubicBezTo>
                    <a:pt x="104927" y="6869"/>
                    <a:pt x="104762" y="6883"/>
                    <a:pt x="104598" y="6883"/>
                  </a:cubicBezTo>
                  <a:cubicBezTo>
                    <a:pt x="103741" y="6883"/>
                    <a:pt x="102891" y="6484"/>
                    <a:pt x="102048" y="6484"/>
                  </a:cubicBezTo>
                  <a:cubicBezTo>
                    <a:pt x="101709" y="6484"/>
                    <a:pt x="101370" y="6549"/>
                    <a:pt x="101033" y="6731"/>
                  </a:cubicBezTo>
                  <a:cubicBezTo>
                    <a:pt x="99444" y="6416"/>
                    <a:pt x="97878" y="6057"/>
                    <a:pt x="96325" y="6057"/>
                  </a:cubicBezTo>
                  <a:cubicBezTo>
                    <a:pt x="95935" y="6057"/>
                    <a:pt x="95546" y="6080"/>
                    <a:pt x="95158" y="6132"/>
                  </a:cubicBezTo>
                  <a:cubicBezTo>
                    <a:pt x="94992" y="6156"/>
                    <a:pt x="94827" y="6168"/>
                    <a:pt x="94661" y="6168"/>
                  </a:cubicBezTo>
                  <a:cubicBezTo>
                    <a:pt x="93144" y="6168"/>
                    <a:pt x="91637" y="5224"/>
                    <a:pt x="90132" y="5224"/>
                  </a:cubicBezTo>
                  <a:cubicBezTo>
                    <a:pt x="89883" y="5224"/>
                    <a:pt x="89635" y="5250"/>
                    <a:pt x="89386" y="5309"/>
                  </a:cubicBezTo>
                  <a:cubicBezTo>
                    <a:pt x="87485" y="4590"/>
                    <a:pt x="85584" y="4813"/>
                    <a:pt x="83666" y="4453"/>
                  </a:cubicBezTo>
                  <a:cubicBezTo>
                    <a:pt x="83140" y="4477"/>
                    <a:pt x="82615" y="4497"/>
                    <a:pt x="82088" y="4497"/>
                  </a:cubicBezTo>
                  <a:cubicBezTo>
                    <a:pt x="80694" y="4497"/>
                    <a:pt x="79294" y="4351"/>
                    <a:pt x="77877" y="3717"/>
                  </a:cubicBezTo>
                  <a:cubicBezTo>
                    <a:pt x="77268" y="4331"/>
                    <a:pt x="76662" y="4549"/>
                    <a:pt x="76059" y="4549"/>
                  </a:cubicBezTo>
                  <a:cubicBezTo>
                    <a:pt x="74764" y="4549"/>
                    <a:pt x="73482" y="3545"/>
                    <a:pt x="72208" y="3323"/>
                  </a:cubicBezTo>
                  <a:cubicBezTo>
                    <a:pt x="71343" y="2664"/>
                    <a:pt x="70479" y="2502"/>
                    <a:pt x="69614" y="2502"/>
                  </a:cubicBezTo>
                  <a:cubicBezTo>
                    <a:pt x="68772" y="2502"/>
                    <a:pt x="67929" y="2656"/>
                    <a:pt x="67086" y="2656"/>
                  </a:cubicBezTo>
                  <a:cubicBezTo>
                    <a:pt x="66926" y="2656"/>
                    <a:pt x="66767" y="2651"/>
                    <a:pt x="66607" y="2638"/>
                  </a:cubicBezTo>
                  <a:cubicBezTo>
                    <a:pt x="65203" y="1781"/>
                    <a:pt x="63798" y="2329"/>
                    <a:pt x="62377" y="1627"/>
                  </a:cubicBezTo>
                  <a:cubicBezTo>
                    <a:pt x="61681" y="1979"/>
                    <a:pt x="60981" y="2315"/>
                    <a:pt x="60275" y="2315"/>
                  </a:cubicBezTo>
                  <a:cubicBezTo>
                    <a:pt x="59539" y="2315"/>
                    <a:pt x="58796" y="1949"/>
                    <a:pt x="58044" y="856"/>
                  </a:cubicBezTo>
                  <a:cubicBezTo>
                    <a:pt x="57571" y="1060"/>
                    <a:pt x="57097" y="1130"/>
                    <a:pt x="56621" y="1130"/>
                  </a:cubicBezTo>
                  <a:cubicBezTo>
                    <a:pt x="55577" y="1130"/>
                    <a:pt x="54524" y="793"/>
                    <a:pt x="53470" y="793"/>
                  </a:cubicBezTo>
                  <a:cubicBezTo>
                    <a:pt x="53105" y="793"/>
                    <a:pt x="52740" y="833"/>
                    <a:pt x="52375" y="942"/>
                  </a:cubicBezTo>
                  <a:cubicBezTo>
                    <a:pt x="51759" y="825"/>
                    <a:pt x="51141" y="761"/>
                    <a:pt x="50522" y="761"/>
                  </a:cubicBezTo>
                  <a:cubicBezTo>
                    <a:pt x="49232" y="761"/>
                    <a:pt x="47939" y="1041"/>
                    <a:pt x="46654" y="1713"/>
                  </a:cubicBezTo>
                  <a:cubicBezTo>
                    <a:pt x="44753" y="2432"/>
                    <a:pt x="42869" y="2141"/>
                    <a:pt x="41002" y="2432"/>
                  </a:cubicBezTo>
                  <a:cubicBezTo>
                    <a:pt x="40389" y="2061"/>
                    <a:pt x="39777" y="1926"/>
                    <a:pt x="39167" y="1926"/>
                  </a:cubicBezTo>
                  <a:cubicBezTo>
                    <a:pt x="37834" y="1926"/>
                    <a:pt x="36507" y="2569"/>
                    <a:pt x="35179" y="2792"/>
                  </a:cubicBezTo>
                  <a:cubicBezTo>
                    <a:pt x="34585" y="2603"/>
                    <a:pt x="33991" y="2533"/>
                    <a:pt x="33397" y="2533"/>
                  </a:cubicBezTo>
                  <a:cubicBezTo>
                    <a:pt x="32056" y="2533"/>
                    <a:pt x="30714" y="2889"/>
                    <a:pt x="29373" y="3031"/>
                  </a:cubicBezTo>
                  <a:cubicBezTo>
                    <a:pt x="28882" y="3281"/>
                    <a:pt x="28392" y="3368"/>
                    <a:pt x="27902" y="3368"/>
                  </a:cubicBezTo>
                  <a:cubicBezTo>
                    <a:pt x="26811" y="3368"/>
                    <a:pt x="25721" y="2940"/>
                    <a:pt x="24624" y="2940"/>
                  </a:cubicBezTo>
                  <a:cubicBezTo>
                    <a:pt x="24256" y="2940"/>
                    <a:pt x="23886" y="2988"/>
                    <a:pt x="23515" y="3117"/>
                  </a:cubicBezTo>
                  <a:cubicBezTo>
                    <a:pt x="22605" y="3325"/>
                    <a:pt x="21716" y="3498"/>
                    <a:pt x="20841" y="3498"/>
                  </a:cubicBezTo>
                  <a:cubicBezTo>
                    <a:pt x="19987" y="3498"/>
                    <a:pt x="19146" y="3334"/>
                    <a:pt x="18309" y="2877"/>
                  </a:cubicBezTo>
                  <a:cubicBezTo>
                    <a:pt x="16961" y="2850"/>
                    <a:pt x="15623" y="2170"/>
                    <a:pt x="14280" y="2170"/>
                  </a:cubicBezTo>
                  <a:cubicBezTo>
                    <a:pt x="13950" y="2170"/>
                    <a:pt x="13621" y="2211"/>
                    <a:pt x="13291" y="2312"/>
                  </a:cubicBezTo>
                  <a:cubicBezTo>
                    <a:pt x="12444" y="1492"/>
                    <a:pt x="11589" y="1259"/>
                    <a:pt x="10725" y="1259"/>
                  </a:cubicBezTo>
                  <a:cubicBezTo>
                    <a:pt x="9893" y="1259"/>
                    <a:pt x="9053" y="1475"/>
                    <a:pt x="8204" y="1593"/>
                  </a:cubicBezTo>
                  <a:cubicBezTo>
                    <a:pt x="7847" y="1353"/>
                    <a:pt x="7477" y="1297"/>
                    <a:pt x="7097" y="1297"/>
                  </a:cubicBezTo>
                  <a:cubicBezTo>
                    <a:pt x="6763" y="1297"/>
                    <a:pt x="6421" y="1340"/>
                    <a:pt x="6075" y="1340"/>
                  </a:cubicBezTo>
                  <a:cubicBezTo>
                    <a:pt x="5609" y="1340"/>
                    <a:pt x="5135" y="1261"/>
                    <a:pt x="4659" y="891"/>
                  </a:cubicBezTo>
                  <a:cubicBezTo>
                    <a:pt x="4487" y="825"/>
                    <a:pt x="4314" y="800"/>
                    <a:pt x="4142" y="800"/>
                  </a:cubicBezTo>
                  <a:cubicBezTo>
                    <a:pt x="3515" y="800"/>
                    <a:pt x="2888" y="1138"/>
                    <a:pt x="2278" y="1138"/>
                  </a:cubicBezTo>
                  <a:cubicBezTo>
                    <a:pt x="1869" y="1138"/>
                    <a:pt x="1468" y="987"/>
                    <a:pt x="1079" y="480"/>
                  </a:cubicBezTo>
                  <a:cubicBezTo>
                    <a:pt x="736" y="325"/>
                    <a:pt x="377" y="257"/>
                    <a:pt x="0" y="240"/>
                  </a:cubicBezTo>
                  <a:lnTo>
                    <a:pt x="0" y="76096"/>
                  </a:lnTo>
                  <a:lnTo>
                    <a:pt x="256906" y="76096"/>
                  </a:lnTo>
                  <a:lnTo>
                    <a:pt x="256906" y="2158"/>
                  </a:lnTo>
                  <a:cubicBezTo>
                    <a:pt x="256051" y="1999"/>
                    <a:pt x="255179" y="1771"/>
                    <a:pt x="254289" y="1771"/>
                  </a:cubicBezTo>
                  <a:cubicBezTo>
                    <a:pt x="253931" y="1771"/>
                    <a:pt x="253570" y="1808"/>
                    <a:pt x="253207" y="1901"/>
                  </a:cubicBezTo>
                  <a:cubicBezTo>
                    <a:pt x="250946" y="2021"/>
                    <a:pt x="248599" y="2072"/>
                    <a:pt x="246339" y="2295"/>
                  </a:cubicBezTo>
                  <a:cubicBezTo>
                    <a:pt x="245053" y="3078"/>
                    <a:pt x="243794" y="3397"/>
                    <a:pt x="242590" y="3397"/>
                  </a:cubicBezTo>
                  <a:cubicBezTo>
                    <a:pt x="241662" y="3397"/>
                    <a:pt x="240766" y="3208"/>
                    <a:pt x="239916" y="2894"/>
                  </a:cubicBezTo>
                  <a:cubicBezTo>
                    <a:pt x="239303" y="2741"/>
                    <a:pt x="238747" y="2664"/>
                    <a:pt x="238227" y="2664"/>
                  </a:cubicBezTo>
                  <a:cubicBezTo>
                    <a:pt x="237352" y="2664"/>
                    <a:pt x="236579" y="2882"/>
                    <a:pt x="235806" y="3323"/>
                  </a:cubicBezTo>
                  <a:cubicBezTo>
                    <a:pt x="235483" y="3622"/>
                    <a:pt x="235162" y="3733"/>
                    <a:pt x="234835" y="3733"/>
                  </a:cubicBezTo>
                  <a:cubicBezTo>
                    <a:pt x="233929" y="3733"/>
                    <a:pt x="232978" y="2881"/>
                    <a:pt x="231832" y="2843"/>
                  </a:cubicBezTo>
                  <a:cubicBezTo>
                    <a:pt x="230837" y="1838"/>
                    <a:pt x="230095" y="1681"/>
                    <a:pt x="229445" y="1681"/>
                  </a:cubicBezTo>
                  <a:cubicBezTo>
                    <a:pt x="229151" y="1681"/>
                    <a:pt x="228876" y="1713"/>
                    <a:pt x="228605" y="1713"/>
                  </a:cubicBezTo>
                  <a:cubicBezTo>
                    <a:pt x="228464" y="1713"/>
                    <a:pt x="228325" y="1705"/>
                    <a:pt x="228184" y="1678"/>
                  </a:cubicBezTo>
                  <a:cubicBezTo>
                    <a:pt x="227627" y="1546"/>
                    <a:pt x="227059" y="1414"/>
                    <a:pt x="226351" y="1414"/>
                  </a:cubicBezTo>
                  <a:cubicBezTo>
                    <a:pt x="225776" y="1414"/>
                    <a:pt x="225108" y="1501"/>
                    <a:pt x="224279" y="1747"/>
                  </a:cubicBezTo>
                  <a:cubicBezTo>
                    <a:pt x="223777" y="2209"/>
                    <a:pt x="223332" y="2363"/>
                    <a:pt x="222929" y="2363"/>
                  </a:cubicBezTo>
                  <a:cubicBezTo>
                    <a:pt x="222132" y="2363"/>
                    <a:pt x="221498" y="1763"/>
                    <a:pt x="220910" y="1763"/>
                  </a:cubicBezTo>
                  <a:cubicBezTo>
                    <a:pt x="220628" y="1763"/>
                    <a:pt x="220356" y="1902"/>
                    <a:pt x="220083" y="2312"/>
                  </a:cubicBezTo>
                  <a:cubicBezTo>
                    <a:pt x="219628" y="1619"/>
                    <a:pt x="219173" y="1457"/>
                    <a:pt x="218661" y="1457"/>
                  </a:cubicBezTo>
                  <a:cubicBezTo>
                    <a:pt x="218211" y="1457"/>
                    <a:pt x="217717" y="1582"/>
                    <a:pt x="217141" y="1582"/>
                  </a:cubicBezTo>
                  <a:cubicBezTo>
                    <a:pt x="216720" y="1582"/>
                    <a:pt x="216256" y="1516"/>
                    <a:pt x="215733" y="1285"/>
                  </a:cubicBezTo>
                  <a:cubicBezTo>
                    <a:pt x="215147" y="1119"/>
                    <a:pt x="214613" y="1096"/>
                    <a:pt x="214115" y="1096"/>
                  </a:cubicBezTo>
                  <a:cubicBezTo>
                    <a:pt x="213922" y="1096"/>
                    <a:pt x="213735" y="1099"/>
                    <a:pt x="213552" y="1099"/>
                  </a:cubicBezTo>
                  <a:cubicBezTo>
                    <a:pt x="212644" y="1099"/>
                    <a:pt x="211845" y="1014"/>
                    <a:pt x="2110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593750" y="407869"/>
              <a:ext cx="6422675" cy="1880150"/>
            </a:xfrm>
            <a:custGeom>
              <a:rect b="b" l="l" r="r" t="t"/>
              <a:pathLst>
                <a:path extrusionOk="0" h="75206" w="256907">
                  <a:moveTo>
                    <a:pt x="0" y="1"/>
                  </a:moveTo>
                  <a:lnTo>
                    <a:pt x="0" y="75206"/>
                  </a:lnTo>
                  <a:lnTo>
                    <a:pt x="256906" y="75206"/>
                  </a:lnTo>
                  <a:lnTo>
                    <a:pt x="256906" y="4847"/>
                  </a:lnTo>
                  <a:cubicBezTo>
                    <a:pt x="256215" y="4622"/>
                    <a:pt x="255236" y="4561"/>
                    <a:pt x="254639" y="4561"/>
                  </a:cubicBezTo>
                  <a:cubicBezTo>
                    <a:pt x="254467" y="4561"/>
                    <a:pt x="254326" y="4566"/>
                    <a:pt x="254234" y="4573"/>
                  </a:cubicBezTo>
                  <a:cubicBezTo>
                    <a:pt x="253766" y="4620"/>
                    <a:pt x="251277" y="4696"/>
                    <a:pt x="250283" y="4696"/>
                  </a:cubicBezTo>
                  <a:cubicBezTo>
                    <a:pt x="250186" y="4696"/>
                    <a:pt x="250103" y="4695"/>
                    <a:pt x="250038" y="4693"/>
                  </a:cubicBezTo>
                  <a:cubicBezTo>
                    <a:pt x="249319" y="4693"/>
                    <a:pt x="247692" y="3923"/>
                    <a:pt x="247418" y="3905"/>
                  </a:cubicBezTo>
                  <a:cubicBezTo>
                    <a:pt x="247161" y="3888"/>
                    <a:pt x="241252" y="3734"/>
                    <a:pt x="241252" y="3734"/>
                  </a:cubicBezTo>
                  <a:lnTo>
                    <a:pt x="239368" y="3135"/>
                  </a:lnTo>
                  <a:lnTo>
                    <a:pt x="235446" y="3666"/>
                  </a:lnTo>
                  <a:lnTo>
                    <a:pt x="234161" y="3666"/>
                  </a:lnTo>
                  <a:lnTo>
                    <a:pt x="230804" y="3238"/>
                  </a:lnTo>
                  <a:lnTo>
                    <a:pt x="228783" y="3563"/>
                  </a:lnTo>
                  <a:lnTo>
                    <a:pt x="224759" y="3203"/>
                  </a:lnTo>
                  <a:lnTo>
                    <a:pt x="220477" y="2707"/>
                  </a:lnTo>
                  <a:lnTo>
                    <a:pt x="218524" y="3203"/>
                  </a:lnTo>
                  <a:cubicBezTo>
                    <a:pt x="218524" y="3203"/>
                    <a:pt x="216401" y="3375"/>
                    <a:pt x="215870" y="3477"/>
                  </a:cubicBezTo>
                  <a:cubicBezTo>
                    <a:pt x="215339" y="3597"/>
                    <a:pt x="210714" y="3854"/>
                    <a:pt x="210714" y="3854"/>
                  </a:cubicBezTo>
                  <a:lnTo>
                    <a:pt x="205234" y="3923"/>
                  </a:lnTo>
                  <a:cubicBezTo>
                    <a:pt x="204874" y="4248"/>
                    <a:pt x="204480" y="4539"/>
                    <a:pt x="204069" y="4813"/>
                  </a:cubicBezTo>
                  <a:cubicBezTo>
                    <a:pt x="203641" y="5019"/>
                    <a:pt x="203709" y="5327"/>
                    <a:pt x="203709" y="5327"/>
                  </a:cubicBezTo>
                  <a:lnTo>
                    <a:pt x="193159" y="6971"/>
                  </a:lnTo>
                  <a:lnTo>
                    <a:pt x="188586" y="6766"/>
                  </a:lnTo>
                  <a:lnTo>
                    <a:pt x="186480" y="6680"/>
                  </a:lnTo>
                  <a:lnTo>
                    <a:pt x="184048" y="7057"/>
                  </a:lnTo>
                  <a:lnTo>
                    <a:pt x="181359" y="7194"/>
                  </a:lnTo>
                  <a:lnTo>
                    <a:pt x="179646" y="6543"/>
                  </a:lnTo>
                  <a:lnTo>
                    <a:pt x="174251" y="6406"/>
                  </a:lnTo>
                  <a:lnTo>
                    <a:pt x="172452" y="6680"/>
                  </a:lnTo>
                  <a:lnTo>
                    <a:pt x="166287" y="7554"/>
                  </a:lnTo>
                  <a:cubicBezTo>
                    <a:pt x="166287" y="7554"/>
                    <a:pt x="163942" y="7645"/>
                    <a:pt x="162105" y="7645"/>
                  </a:cubicBezTo>
                  <a:cubicBezTo>
                    <a:pt x="161187" y="7645"/>
                    <a:pt x="160395" y="7622"/>
                    <a:pt x="160087" y="7554"/>
                  </a:cubicBezTo>
                  <a:cubicBezTo>
                    <a:pt x="159969" y="7522"/>
                    <a:pt x="159848" y="7507"/>
                    <a:pt x="159728" y="7507"/>
                  </a:cubicBezTo>
                  <a:cubicBezTo>
                    <a:pt x="159323" y="7507"/>
                    <a:pt x="158921" y="7678"/>
                    <a:pt x="158631" y="7982"/>
                  </a:cubicBezTo>
                  <a:lnTo>
                    <a:pt x="148166" y="7810"/>
                  </a:lnTo>
                  <a:lnTo>
                    <a:pt x="143251" y="8273"/>
                  </a:lnTo>
                  <a:lnTo>
                    <a:pt x="139517" y="8496"/>
                  </a:lnTo>
                  <a:lnTo>
                    <a:pt x="136383" y="9352"/>
                  </a:lnTo>
                  <a:lnTo>
                    <a:pt x="133094" y="10157"/>
                  </a:lnTo>
                  <a:lnTo>
                    <a:pt x="131330" y="10362"/>
                  </a:lnTo>
                  <a:lnTo>
                    <a:pt x="124976" y="10499"/>
                  </a:lnTo>
                  <a:lnTo>
                    <a:pt x="120283" y="10037"/>
                  </a:lnTo>
                  <a:lnTo>
                    <a:pt x="116875" y="10071"/>
                  </a:lnTo>
                  <a:lnTo>
                    <a:pt x="113604" y="10328"/>
                  </a:lnTo>
                  <a:lnTo>
                    <a:pt x="108671" y="9849"/>
                  </a:lnTo>
                  <a:cubicBezTo>
                    <a:pt x="108671" y="9849"/>
                    <a:pt x="105160" y="9626"/>
                    <a:pt x="104646" y="9626"/>
                  </a:cubicBezTo>
                  <a:cubicBezTo>
                    <a:pt x="104133" y="9626"/>
                    <a:pt x="98635" y="8496"/>
                    <a:pt x="98635" y="8496"/>
                  </a:cubicBezTo>
                  <a:lnTo>
                    <a:pt x="93873" y="7314"/>
                  </a:lnTo>
                  <a:lnTo>
                    <a:pt x="92127" y="7143"/>
                  </a:lnTo>
                  <a:lnTo>
                    <a:pt x="85944" y="7143"/>
                  </a:lnTo>
                  <a:lnTo>
                    <a:pt x="82450" y="6303"/>
                  </a:lnTo>
                  <a:lnTo>
                    <a:pt x="77877" y="7057"/>
                  </a:lnTo>
                  <a:lnTo>
                    <a:pt x="74417" y="6731"/>
                  </a:lnTo>
                  <a:cubicBezTo>
                    <a:pt x="74417" y="6731"/>
                    <a:pt x="71917" y="6235"/>
                    <a:pt x="70803" y="5772"/>
                  </a:cubicBezTo>
                  <a:cubicBezTo>
                    <a:pt x="70053" y="5468"/>
                    <a:pt x="69159" y="5420"/>
                    <a:pt x="68669" y="5420"/>
                  </a:cubicBezTo>
                  <a:cubicBezTo>
                    <a:pt x="68443" y="5420"/>
                    <a:pt x="68303" y="5430"/>
                    <a:pt x="68303" y="5430"/>
                  </a:cubicBezTo>
                  <a:lnTo>
                    <a:pt x="66693" y="4265"/>
                  </a:lnTo>
                  <a:cubicBezTo>
                    <a:pt x="66693" y="4265"/>
                    <a:pt x="61092" y="3666"/>
                    <a:pt x="60236" y="3357"/>
                  </a:cubicBezTo>
                  <a:cubicBezTo>
                    <a:pt x="59380" y="3032"/>
                    <a:pt x="60510" y="2707"/>
                    <a:pt x="57496" y="2296"/>
                  </a:cubicBezTo>
                  <a:cubicBezTo>
                    <a:pt x="55748" y="2059"/>
                    <a:pt x="55013" y="1970"/>
                    <a:pt x="54386" y="1970"/>
                  </a:cubicBezTo>
                  <a:cubicBezTo>
                    <a:pt x="53926" y="1970"/>
                    <a:pt x="53523" y="2018"/>
                    <a:pt x="52820" y="2090"/>
                  </a:cubicBezTo>
                  <a:cubicBezTo>
                    <a:pt x="51159" y="2244"/>
                    <a:pt x="48110" y="2227"/>
                    <a:pt x="46997" y="2296"/>
                  </a:cubicBezTo>
                  <a:cubicBezTo>
                    <a:pt x="45896" y="2363"/>
                    <a:pt x="41850" y="3084"/>
                    <a:pt x="40517" y="3084"/>
                  </a:cubicBezTo>
                  <a:cubicBezTo>
                    <a:pt x="40501" y="3084"/>
                    <a:pt x="40486" y="3084"/>
                    <a:pt x="40471" y="3083"/>
                  </a:cubicBezTo>
                  <a:cubicBezTo>
                    <a:pt x="40436" y="3082"/>
                    <a:pt x="40398" y="3082"/>
                    <a:pt x="40356" y="3082"/>
                  </a:cubicBezTo>
                  <a:cubicBezTo>
                    <a:pt x="38856" y="3082"/>
                    <a:pt x="33277" y="3666"/>
                    <a:pt x="32644" y="3683"/>
                  </a:cubicBezTo>
                  <a:cubicBezTo>
                    <a:pt x="31993" y="3717"/>
                    <a:pt x="29698" y="4008"/>
                    <a:pt x="28517" y="4471"/>
                  </a:cubicBezTo>
                  <a:cubicBezTo>
                    <a:pt x="28143" y="4615"/>
                    <a:pt x="27498" y="4667"/>
                    <a:pt x="26776" y="4667"/>
                  </a:cubicBezTo>
                  <a:cubicBezTo>
                    <a:pt x="25181" y="4667"/>
                    <a:pt x="23210" y="4411"/>
                    <a:pt x="22950" y="4317"/>
                  </a:cubicBezTo>
                  <a:cubicBezTo>
                    <a:pt x="22556" y="4197"/>
                    <a:pt x="19199" y="4145"/>
                    <a:pt x="18549" y="3837"/>
                  </a:cubicBezTo>
                  <a:cubicBezTo>
                    <a:pt x="18298" y="3725"/>
                    <a:pt x="17948" y="3686"/>
                    <a:pt x="17542" y="3686"/>
                  </a:cubicBezTo>
                  <a:cubicBezTo>
                    <a:pt x="16895" y="3686"/>
                    <a:pt x="16104" y="3784"/>
                    <a:pt x="15346" y="3837"/>
                  </a:cubicBezTo>
                  <a:cubicBezTo>
                    <a:pt x="15272" y="3842"/>
                    <a:pt x="15196" y="3844"/>
                    <a:pt x="15118" y="3844"/>
                  </a:cubicBezTo>
                  <a:cubicBezTo>
                    <a:pt x="13871" y="3844"/>
                    <a:pt x="12126" y="3238"/>
                    <a:pt x="12126" y="3238"/>
                  </a:cubicBezTo>
                  <a:cubicBezTo>
                    <a:pt x="12126" y="3238"/>
                    <a:pt x="9899" y="3015"/>
                    <a:pt x="9112" y="2604"/>
                  </a:cubicBezTo>
                  <a:cubicBezTo>
                    <a:pt x="8324" y="2193"/>
                    <a:pt x="6628" y="2176"/>
                    <a:pt x="3939" y="1679"/>
                  </a:cubicBezTo>
                  <a:cubicBezTo>
                    <a:pt x="1250" y="1182"/>
                    <a:pt x="976" y="566"/>
                    <a:pt x="582" y="172"/>
                  </a:cubicBezTo>
                  <a:cubicBezTo>
                    <a:pt x="411" y="69"/>
                    <a:pt x="206" y="1"/>
                    <a:pt x="0" y="1"/>
                  </a:cubicBezTo>
                  <a:close/>
                </a:path>
              </a:pathLst>
            </a:custGeom>
            <a:solidFill>
              <a:srgbClr val="D140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9"/>
          <p:cNvSpPr txBox="1"/>
          <p:nvPr>
            <p:ph type="title"/>
          </p:nvPr>
        </p:nvSpPr>
        <p:spPr>
          <a:xfrm>
            <a:off x="630000" y="445025"/>
            <a:ext cx="269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273" name="Google Shape;273;p19"/>
          <p:cNvSpPr txBox="1"/>
          <p:nvPr>
            <p:ph idx="1" type="subTitle"/>
          </p:nvPr>
        </p:nvSpPr>
        <p:spPr>
          <a:xfrm>
            <a:off x="4659775" y="3265663"/>
            <a:ext cx="1822800" cy="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4" name="Google Shape;274;p19"/>
          <p:cNvSpPr txBox="1"/>
          <p:nvPr>
            <p:ph idx="2" type="subTitle"/>
          </p:nvPr>
        </p:nvSpPr>
        <p:spPr>
          <a:xfrm>
            <a:off x="4708200" y="2929313"/>
            <a:ext cx="17259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275" name="Google Shape;275;p19"/>
          <p:cNvSpPr txBox="1"/>
          <p:nvPr>
            <p:ph idx="3" type="subTitle"/>
          </p:nvPr>
        </p:nvSpPr>
        <p:spPr>
          <a:xfrm>
            <a:off x="663075" y="3265663"/>
            <a:ext cx="1822800" cy="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76" name="Google Shape;276;p19"/>
          <p:cNvSpPr txBox="1"/>
          <p:nvPr>
            <p:ph idx="4" type="subTitle"/>
          </p:nvPr>
        </p:nvSpPr>
        <p:spPr>
          <a:xfrm>
            <a:off x="719540" y="2929313"/>
            <a:ext cx="17100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277" name="Google Shape;277;p19"/>
          <p:cNvSpPr txBox="1"/>
          <p:nvPr>
            <p:ph idx="5" type="subTitle"/>
          </p:nvPr>
        </p:nvSpPr>
        <p:spPr>
          <a:xfrm>
            <a:off x="2661425" y="3265663"/>
            <a:ext cx="1822800" cy="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78" name="Google Shape;278;p19"/>
          <p:cNvSpPr txBox="1"/>
          <p:nvPr>
            <p:ph idx="6" type="subTitle"/>
          </p:nvPr>
        </p:nvSpPr>
        <p:spPr>
          <a:xfrm>
            <a:off x="2717890" y="2929313"/>
            <a:ext cx="17100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279" name="Google Shape;279;p19"/>
          <p:cNvSpPr txBox="1"/>
          <p:nvPr>
            <p:ph idx="7" type="subTitle"/>
          </p:nvPr>
        </p:nvSpPr>
        <p:spPr>
          <a:xfrm>
            <a:off x="6658125" y="3265663"/>
            <a:ext cx="1822800" cy="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0" name="Google Shape;280;p19"/>
          <p:cNvSpPr txBox="1"/>
          <p:nvPr>
            <p:ph idx="8" type="subTitle"/>
          </p:nvPr>
        </p:nvSpPr>
        <p:spPr>
          <a:xfrm>
            <a:off x="6706575" y="2929313"/>
            <a:ext cx="17259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281" name="Google Shape;281;p19"/>
          <p:cNvSpPr/>
          <p:nvPr/>
        </p:nvSpPr>
        <p:spPr>
          <a:xfrm rot="10800000">
            <a:off x="6839800" y="-66825"/>
            <a:ext cx="2346000" cy="9837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9"/>
          <p:cNvSpPr/>
          <p:nvPr/>
        </p:nvSpPr>
        <p:spPr>
          <a:xfrm>
            <a:off x="6330850" y="371625"/>
            <a:ext cx="2162700" cy="4941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9"/>
          <p:cNvSpPr/>
          <p:nvPr/>
        </p:nvSpPr>
        <p:spPr>
          <a:xfrm flipH="1" rot="10800000">
            <a:off x="5961050" y="269325"/>
            <a:ext cx="1237800" cy="5964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9"/>
          <p:cNvSpPr/>
          <p:nvPr/>
        </p:nvSpPr>
        <p:spPr>
          <a:xfrm>
            <a:off x="-137050" y="4232500"/>
            <a:ext cx="2346000" cy="98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9"/>
          <p:cNvSpPr/>
          <p:nvPr/>
        </p:nvSpPr>
        <p:spPr>
          <a:xfrm rot="10800000">
            <a:off x="555200" y="4283650"/>
            <a:ext cx="2162700" cy="4941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9"/>
          <p:cNvSpPr/>
          <p:nvPr/>
        </p:nvSpPr>
        <p:spPr>
          <a:xfrm flipH="1">
            <a:off x="1849900" y="4283650"/>
            <a:ext cx="1237800" cy="596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3_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0"/>
          <p:cNvSpPr txBox="1"/>
          <p:nvPr>
            <p:ph idx="1" type="subTitle"/>
          </p:nvPr>
        </p:nvSpPr>
        <p:spPr>
          <a:xfrm>
            <a:off x="5810400" y="2360900"/>
            <a:ext cx="2703600" cy="8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9" name="Google Shape;289;p20"/>
          <p:cNvSpPr txBox="1"/>
          <p:nvPr>
            <p:ph idx="2" type="subTitle"/>
          </p:nvPr>
        </p:nvSpPr>
        <p:spPr>
          <a:xfrm>
            <a:off x="6299250" y="2024550"/>
            <a:ext cx="17259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290" name="Google Shape;290;p20"/>
          <p:cNvSpPr txBox="1"/>
          <p:nvPr>
            <p:ph idx="3" type="subTitle"/>
          </p:nvPr>
        </p:nvSpPr>
        <p:spPr>
          <a:xfrm>
            <a:off x="629995" y="2360900"/>
            <a:ext cx="2703600" cy="8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91" name="Google Shape;291;p20"/>
          <p:cNvSpPr txBox="1"/>
          <p:nvPr>
            <p:ph idx="4" type="subTitle"/>
          </p:nvPr>
        </p:nvSpPr>
        <p:spPr>
          <a:xfrm>
            <a:off x="1126795" y="2024550"/>
            <a:ext cx="17100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292" name="Google Shape;292;p20"/>
          <p:cNvSpPr txBox="1"/>
          <p:nvPr>
            <p:ph type="title"/>
          </p:nvPr>
        </p:nvSpPr>
        <p:spPr>
          <a:xfrm>
            <a:off x="630000" y="445025"/>
            <a:ext cx="355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Oswald Regular"/>
              <a:buNone/>
              <a:defRPr b="0"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Oswald Regular"/>
              <a:buNone/>
              <a:defRPr b="0"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Oswald Regular"/>
              <a:buNone/>
              <a:defRPr b="0"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Oswald Regular"/>
              <a:buNone/>
              <a:defRPr b="0"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Oswald Regular"/>
              <a:buNone/>
              <a:defRPr b="0"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Oswald Regular"/>
              <a:buNone/>
              <a:defRPr b="0"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Oswald Regular"/>
              <a:buNone/>
              <a:defRPr b="0"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Oswald Regular"/>
              <a:buNone/>
              <a:defRPr b="0"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293" name="Google Shape;293;p20"/>
          <p:cNvSpPr/>
          <p:nvPr/>
        </p:nvSpPr>
        <p:spPr>
          <a:xfrm>
            <a:off x="7627100" y="3658700"/>
            <a:ext cx="1779900" cy="1779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0"/>
          <p:cNvSpPr/>
          <p:nvPr/>
        </p:nvSpPr>
        <p:spPr>
          <a:xfrm>
            <a:off x="6846213" y="501450"/>
            <a:ext cx="958500" cy="958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0"/>
          <p:cNvSpPr/>
          <p:nvPr/>
        </p:nvSpPr>
        <p:spPr>
          <a:xfrm>
            <a:off x="8170750" y="317550"/>
            <a:ext cx="466800" cy="466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0"/>
          <p:cNvSpPr/>
          <p:nvPr/>
        </p:nvSpPr>
        <p:spPr>
          <a:xfrm rot="5400000">
            <a:off x="6139988" y="4478500"/>
            <a:ext cx="168650" cy="155475"/>
          </a:xfrm>
          <a:custGeom>
            <a:rect b="b" l="l" r="r" t="t"/>
            <a:pathLst>
              <a:path extrusionOk="0" h="6219" w="6746">
                <a:moveTo>
                  <a:pt x="2290" y="3685"/>
                </a:moveTo>
                <a:lnTo>
                  <a:pt x="2290" y="3685"/>
                </a:lnTo>
                <a:cubicBezTo>
                  <a:pt x="2296" y="3696"/>
                  <a:pt x="2303" y="3708"/>
                  <a:pt x="2309" y="3720"/>
                </a:cubicBezTo>
                <a:cubicBezTo>
                  <a:pt x="2290" y="3720"/>
                  <a:pt x="2287" y="3704"/>
                  <a:pt x="2290" y="3685"/>
                </a:cubicBezTo>
                <a:close/>
                <a:moveTo>
                  <a:pt x="4233" y="1"/>
                </a:moveTo>
                <a:cubicBezTo>
                  <a:pt x="3777" y="1"/>
                  <a:pt x="3311" y="136"/>
                  <a:pt x="2943" y="370"/>
                </a:cubicBezTo>
                <a:cubicBezTo>
                  <a:pt x="2807" y="551"/>
                  <a:pt x="2626" y="732"/>
                  <a:pt x="2535" y="958"/>
                </a:cubicBezTo>
                <a:cubicBezTo>
                  <a:pt x="2490" y="868"/>
                  <a:pt x="2535" y="642"/>
                  <a:pt x="2490" y="551"/>
                </a:cubicBezTo>
                <a:cubicBezTo>
                  <a:pt x="2264" y="234"/>
                  <a:pt x="1856" y="279"/>
                  <a:pt x="1494" y="189"/>
                </a:cubicBezTo>
                <a:cubicBezTo>
                  <a:pt x="1440" y="181"/>
                  <a:pt x="1385" y="177"/>
                  <a:pt x="1331" y="177"/>
                </a:cubicBezTo>
                <a:cubicBezTo>
                  <a:pt x="1071" y="177"/>
                  <a:pt x="822" y="265"/>
                  <a:pt x="634" y="415"/>
                </a:cubicBezTo>
                <a:cubicBezTo>
                  <a:pt x="317" y="596"/>
                  <a:pt x="91" y="868"/>
                  <a:pt x="46" y="1230"/>
                </a:cubicBezTo>
                <a:cubicBezTo>
                  <a:pt x="0" y="1547"/>
                  <a:pt x="91" y="1864"/>
                  <a:pt x="317" y="2135"/>
                </a:cubicBezTo>
                <a:cubicBezTo>
                  <a:pt x="498" y="2407"/>
                  <a:pt x="815" y="2588"/>
                  <a:pt x="1177" y="2633"/>
                </a:cubicBezTo>
                <a:cubicBezTo>
                  <a:pt x="1245" y="2645"/>
                  <a:pt x="1316" y="2650"/>
                  <a:pt x="1388" y="2650"/>
                </a:cubicBezTo>
                <a:cubicBezTo>
                  <a:pt x="1604" y="2650"/>
                  <a:pt x="1834" y="2599"/>
                  <a:pt x="2037" y="2498"/>
                </a:cubicBezTo>
                <a:lnTo>
                  <a:pt x="2037" y="2498"/>
                </a:lnTo>
                <a:cubicBezTo>
                  <a:pt x="1994" y="2883"/>
                  <a:pt x="2073" y="3269"/>
                  <a:pt x="2274" y="3655"/>
                </a:cubicBezTo>
                <a:lnTo>
                  <a:pt x="2274" y="3655"/>
                </a:lnTo>
                <a:cubicBezTo>
                  <a:pt x="1979" y="3883"/>
                  <a:pt x="1808" y="4233"/>
                  <a:pt x="1720" y="4625"/>
                </a:cubicBezTo>
                <a:cubicBezTo>
                  <a:pt x="1720" y="4942"/>
                  <a:pt x="1902" y="5304"/>
                  <a:pt x="2128" y="5531"/>
                </a:cubicBezTo>
                <a:cubicBezTo>
                  <a:pt x="2309" y="5847"/>
                  <a:pt x="2581" y="6074"/>
                  <a:pt x="2943" y="6210"/>
                </a:cubicBezTo>
                <a:cubicBezTo>
                  <a:pt x="2990" y="6215"/>
                  <a:pt x="3036" y="6218"/>
                  <a:pt x="3083" y="6218"/>
                </a:cubicBezTo>
                <a:cubicBezTo>
                  <a:pt x="3397" y="6218"/>
                  <a:pt x="3702" y="6090"/>
                  <a:pt x="3939" y="5893"/>
                </a:cubicBezTo>
                <a:cubicBezTo>
                  <a:pt x="4256" y="5712"/>
                  <a:pt x="4527" y="5395"/>
                  <a:pt x="4618" y="4987"/>
                </a:cubicBezTo>
                <a:cubicBezTo>
                  <a:pt x="4618" y="4942"/>
                  <a:pt x="4482" y="4716"/>
                  <a:pt x="4482" y="4625"/>
                </a:cubicBezTo>
                <a:cubicBezTo>
                  <a:pt x="4935" y="4625"/>
                  <a:pt x="5387" y="4489"/>
                  <a:pt x="5795" y="4218"/>
                </a:cubicBezTo>
                <a:cubicBezTo>
                  <a:pt x="6247" y="3856"/>
                  <a:pt x="6564" y="3267"/>
                  <a:pt x="6610" y="2633"/>
                </a:cubicBezTo>
                <a:cubicBezTo>
                  <a:pt x="6745" y="2045"/>
                  <a:pt x="6655" y="1411"/>
                  <a:pt x="6383" y="868"/>
                </a:cubicBezTo>
                <a:cubicBezTo>
                  <a:pt x="6247" y="732"/>
                  <a:pt x="6066" y="596"/>
                  <a:pt x="5930" y="460"/>
                </a:cubicBezTo>
                <a:cubicBezTo>
                  <a:pt x="5659" y="234"/>
                  <a:pt x="5297" y="279"/>
                  <a:pt x="4980" y="189"/>
                </a:cubicBezTo>
                <a:cubicBezTo>
                  <a:pt x="4889" y="189"/>
                  <a:pt x="4799" y="53"/>
                  <a:pt x="4708" y="53"/>
                </a:cubicBezTo>
                <a:cubicBezTo>
                  <a:pt x="4554" y="18"/>
                  <a:pt x="4394" y="1"/>
                  <a:pt x="423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0"/>
          <p:cNvSpPr/>
          <p:nvPr/>
        </p:nvSpPr>
        <p:spPr>
          <a:xfrm rot="5400000">
            <a:off x="6804638" y="4350688"/>
            <a:ext cx="104150" cy="147950"/>
          </a:xfrm>
          <a:custGeom>
            <a:rect b="b" l="l" r="r" t="t"/>
            <a:pathLst>
              <a:path extrusionOk="0" h="5918" w="4166">
                <a:moveTo>
                  <a:pt x="2804" y="602"/>
                </a:moveTo>
                <a:cubicBezTo>
                  <a:pt x="2806" y="606"/>
                  <a:pt x="2807" y="610"/>
                  <a:pt x="2807" y="614"/>
                </a:cubicBezTo>
                <a:cubicBezTo>
                  <a:pt x="2807" y="629"/>
                  <a:pt x="2807" y="635"/>
                  <a:pt x="2807" y="635"/>
                </a:cubicBezTo>
                <a:cubicBezTo>
                  <a:pt x="2807" y="635"/>
                  <a:pt x="2806" y="622"/>
                  <a:pt x="2804" y="602"/>
                </a:cubicBezTo>
                <a:close/>
                <a:moveTo>
                  <a:pt x="3055" y="0"/>
                </a:moveTo>
                <a:cubicBezTo>
                  <a:pt x="3029" y="0"/>
                  <a:pt x="3006" y="8"/>
                  <a:pt x="2988" y="25"/>
                </a:cubicBezTo>
                <a:cubicBezTo>
                  <a:pt x="2813" y="157"/>
                  <a:pt x="2722" y="289"/>
                  <a:pt x="2676" y="462"/>
                </a:cubicBezTo>
                <a:lnTo>
                  <a:pt x="2676" y="462"/>
                </a:lnTo>
                <a:cubicBezTo>
                  <a:pt x="2594" y="449"/>
                  <a:pt x="2511" y="442"/>
                  <a:pt x="2427" y="442"/>
                </a:cubicBezTo>
                <a:cubicBezTo>
                  <a:pt x="2118" y="442"/>
                  <a:pt x="1805" y="526"/>
                  <a:pt x="1540" y="659"/>
                </a:cubicBezTo>
                <a:cubicBezTo>
                  <a:pt x="1404" y="704"/>
                  <a:pt x="1358" y="931"/>
                  <a:pt x="1177" y="1021"/>
                </a:cubicBezTo>
                <a:cubicBezTo>
                  <a:pt x="951" y="1202"/>
                  <a:pt x="770" y="1474"/>
                  <a:pt x="679" y="1791"/>
                </a:cubicBezTo>
                <a:cubicBezTo>
                  <a:pt x="227" y="2470"/>
                  <a:pt x="0" y="3330"/>
                  <a:pt x="46" y="4145"/>
                </a:cubicBezTo>
                <a:cubicBezTo>
                  <a:pt x="131" y="5173"/>
                  <a:pt x="1271" y="5917"/>
                  <a:pt x="2276" y="5917"/>
                </a:cubicBezTo>
                <a:cubicBezTo>
                  <a:pt x="2333" y="5917"/>
                  <a:pt x="2389" y="5915"/>
                  <a:pt x="2445" y="5910"/>
                </a:cubicBezTo>
                <a:cubicBezTo>
                  <a:pt x="2626" y="5910"/>
                  <a:pt x="2807" y="5865"/>
                  <a:pt x="2988" y="5820"/>
                </a:cubicBezTo>
                <a:cubicBezTo>
                  <a:pt x="3022" y="5853"/>
                  <a:pt x="3055" y="5862"/>
                  <a:pt x="3088" y="5862"/>
                </a:cubicBezTo>
                <a:cubicBezTo>
                  <a:pt x="3125" y="5862"/>
                  <a:pt x="3162" y="5851"/>
                  <a:pt x="3198" y="5851"/>
                </a:cubicBezTo>
                <a:cubicBezTo>
                  <a:pt x="3219" y="5851"/>
                  <a:pt x="3239" y="5855"/>
                  <a:pt x="3260" y="5865"/>
                </a:cubicBezTo>
                <a:cubicBezTo>
                  <a:pt x="3268" y="5869"/>
                  <a:pt x="3276" y="5871"/>
                  <a:pt x="3285" y="5871"/>
                </a:cubicBezTo>
                <a:cubicBezTo>
                  <a:pt x="3374" y="5871"/>
                  <a:pt x="3494" y="5676"/>
                  <a:pt x="3577" y="5593"/>
                </a:cubicBezTo>
                <a:cubicBezTo>
                  <a:pt x="3667" y="5548"/>
                  <a:pt x="3939" y="5548"/>
                  <a:pt x="3984" y="5412"/>
                </a:cubicBezTo>
                <a:cubicBezTo>
                  <a:pt x="3984" y="5276"/>
                  <a:pt x="3939" y="5141"/>
                  <a:pt x="3848" y="5005"/>
                </a:cubicBezTo>
                <a:cubicBezTo>
                  <a:pt x="4075" y="4597"/>
                  <a:pt x="4165" y="4145"/>
                  <a:pt x="4120" y="3692"/>
                </a:cubicBezTo>
                <a:cubicBezTo>
                  <a:pt x="4120" y="3375"/>
                  <a:pt x="4075" y="3104"/>
                  <a:pt x="4029" y="2832"/>
                </a:cubicBezTo>
                <a:cubicBezTo>
                  <a:pt x="4029" y="2787"/>
                  <a:pt x="3939" y="2741"/>
                  <a:pt x="3984" y="2651"/>
                </a:cubicBezTo>
                <a:cubicBezTo>
                  <a:pt x="4165" y="2108"/>
                  <a:pt x="4029" y="1474"/>
                  <a:pt x="3667" y="1021"/>
                </a:cubicBezTo>
                <a:cubicBezTo>
                  <a:pt x="3712" y="1021"/>
                  <a:pt x="3577" y="931"/>
                  <a:pt x="3622" y="931"/>
                </a:cubicBezTo>
                <a:cubicBezTo>
                  <a:pt x="3667" y="885"/>
                  <a:pt x="3984" y="840"/>
                  <a:pt x="3984" y="704"/>
                </a:cubicBezTo>
                <a:cubicBezTo>
                  <a:pt x="4029" y="523"/>
                  <a:pt x="3803" y="478"/>
                  <a:pt x="3712" y="342"/>
                </a:cubicBezTo>
                <a:cubicBezTo>
                  <a:pt x="3622" y="252"/>
                  <a:pt x="3577" y="206"/>
                  <a:pt x="3441" y="161"/>
                </a:cubicBezTo>
                <a:cubicBezTo>
                  <a:pt x="3332" y="125"/>
                  <a:pt x="3164" y="0"/>
                  <a:pt x="305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0"/>
          <p:cNvSpPr/>
          <p:nvPr/>
        </p:nvSpPr>
        <p:spPr>
          <a:xfrm rot="5400000">
            <a:off x="7529463" y="4701763"/>
            <a:ext cx="160750" cy="118125"/>
          </a:xfrm>
          <a:custGeom>
            <a:rect b="b" l="l" r="r" t="t"/>
            <a:pathLst>
              <a:path extrusionOk="0" h="4725" w="6430">
                <a:moveTo>
                  <a:pt x="3749" y="0"/>
                </a:moveTo>
                <a:cubicBezTo>
                  <a:pt x="3306" y="0"/>
                  <a:pt x="2876" y="120"/>
                  <a:pt x="2491" y="377"/>
                </a:cubicBezTo>
                <a:cubicBezTo>
                  <a:pt x="2271" y="553"/>
                  <a:pt x="2050" y="772"/>
                  <a:pt x="1872" y="992"/>
                </a:cubicBezTo>
                <a:lnTo>
                  <a:pt x="1872" y="992"/>
                </a:lnTo>
                <a:cubicBezTo>
                  <a:pt x="1879" y="997"/>
                  <a:pt x="1882" y="1011"/>
                  <a:pt x="1857" y="1011"/>
                </a:cubicBezTo>
                <a:cubicBezTo>
                  <a:pt x="1862" y="1004"/>
                  <a:pt x="1867" y="998"/>
                  <a:pt x="1872" y="992"/>
                </a:cubicBezTo>
                <a:lnTo>
                  <a:pt x="1872" y="992"/>
                </a:lnTo>
                <a:cubicBezTo>
                  <a:pt x="1870" y="991"/>
                  <a:pt x="1869" y="991"/>
                  <a:pt x="1867" y="991"/>
                </a:cubicBezTo>
                <a:cubicBezTo>
                  <a:pt x="1862" y="991"/>
                  <a:pt x="1857" y="996"/>
                  <a:pt x="1857" y="1011"/>
                </a:cubicBezTo>
                <a:cubicBezTo>
                  <a:pt x="1721" y="784"/>
                  <a:pt x="1495" y="603"/>
                  <a:pt x="1223" y="558"/>
                </a:cubicBezTo>
                <a:cubicBezTo>
                  <a:pt x="1155" y="547"/>
                  <a:pt x="1087" y="541"/>
                  <a:pt x="1020" y="541"/>
                </a:cubicBezTo>
                <a:cubicBezTo>
                  <a:pt x="819" y="541"/>
                  <a:pt x="623" y="592"/>
                  <a:pt x="454" y="694"/>
                </a:cubicBezTo>
                <a:cubicBezTo>
                  <a:pt x="272" y="875"/>
                  <a:pt x="318" y="1192"/>
                  <a:pt x="272" y="1463"/>
                </a:cubicBezTo>
                <a:cubicBezTo>
                  <a:pt x="227" y="1690"/>
                  <a:pt x="1" y="2007"/>
                  <a:pt x="182" y="2233"/>
                </a:cubicBezTo>
                <a:cubicBezTo>
                  <a:pt x="318" y="2459"/>
                  <a:pt x="680" y="2414"/>
                  <a:pt x="952" y="2505"/>
                </a:cubicBezTo>
                <a:cubicBezTo>
                  <a:pt x="1000" y="2513"/>
                  <a:pt x="1046" y="2516"/>
                  <a:pt x="1092" y="2516"/>
                </a:cubicBezTo>
                <a:cubicBezTo>
                  <a:pt x="1303" y="2516"/>
                  <a:pt x="1490" y="2435"/>
                  <a:pt x="1676" y="2323"/>
                </a:cubicBezTo>
                <a:lnTo>
                  <a:pt x="1676" y="2323"/>
                </a:lnTo>
                <a:cubicBezTo>
                  <a:pt x="1631" y="2867"/>
                  <a:pt x="1766" y="3365"/>
                  <a:pt x="2038" y="3817"/>
                </a:cubicBezTo>
                <a:cubicBezTo>
                  <a:pt x="2174" y="3953"/>
                  <a:pt x="2355" y="4089"/>
                  <a:pt x="2491" y="4270"/>
                </a:cubicBezTo>
                <a:cubicBezTo>
                  <a:pt x="2853" y="4496"/>
                  <a:pt x="3260" y="4632"/>
                  <a:pt x="3668" y="4632"/>
                </a:cubicBezTo>
                <a:cubicBezTo>
                  <a:pt x="3870" y="4694"/>
                  <a:pt x="4077" y="4724"/>
                  <a:pt x="4284" y="4724"/>
                </a:cubicBezTo>
                <a:cubicBezTo>
                  <a:pt x="4680" y="4724"/>
                  <a:pt x="5076" y="4614"/>
                  <a:pt x="5433" y="4406"/>
                </a:cubicBezTo>
                <a:cubicBezTo>
                  <a:pt x="5976" y="3998"/>
                  <a:pt x="6339" y="3410"/>
                  <a:pt x="6429" y="2731"/>
                </a:cubicBezTo>
                <a:cubicBezTo>
                  <a:pt x="6429" y="2142"/>
                  <a:pt x="6248" y="1509"/>
                  <a:pt x="5841" y="1056"/>
                </a:cubicBezTo>
                <a:cubicBezTo>
                  <a:pt x="5659" y="920"/>
                  <a:pt x="5524" y="830"/>
                  <a:pt x="5343" y="648"/>
                </a:cubicBezTo>
                <a:cubicBezTo>
                  <a:pt x="5162" y="422"/>
                  <a:pt x="4890" y="286"/>
                  <a:pt x="4573" y="151"/>
                </a:cubicBezTo>
                <a:cubicBezTo>
                  <a:pt x="4482" y="151"/>
                  <a:pt x="4392" y="60"/>
                  <a:pt x="4301" y="60"/>
                </a:cubicBezTo>
                <a:cubicBezTo>
                  <a:pt x="4117" y="20"/>
                  <a:pt x="3932" y="0"/>
                  <a:pt x="374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0"/>
          <p:cNvSpPr/>
          <p:nvPr/>
        </p:nvSpPr>
        <p:spPr>
          <a:xfrm rot="5400000">
            <a:off x="8054213" y="4439563"/>
            <a:ext cx="120000" cy="119575"/>
          </a:xfrm>
          <a:custGeom>
            <a:rect b="b" l="l" r="r" t="t"/>
            <a:pathLst>
              <a:path extrusionOk="0" h="4783" w="4800">
                <a:moveTo>
                  <a:pt x="2177" y="1"/>
                </a:moveTo>
                <a:cubicBezTo>
                  <a:pt x="1743" y="1"/>
                  <a:pt x="1322" y="145"/>
                  <a:pt x="951" y="415"/>
                </a:cubicBezTo>
                <a:cubicBezTo>
                  <a:pt x="453" y="777"/>
                  <a:pt x="137" y="1365"/>
                  <a:pt x="91" y="1999"/>
                </a:cubicBezTo>
                <a:cubicBezTo>
                  <a:pt x="1" y="2588"/>
                  <a:pt x="137" y="3176"/>
                  <a:pt x="499" y="3674"/>
                </a:cubicBezTo>
                <a:cubicBezTo>
                  <a:pt x="680" y="3810"/>
                  <a:pt x="680" y="4082"/>
                  <a:pt x="816" y="4217"/>
                </a:cubicBezTo>
                <a:cubicBezTo>
                  <a:pt x="1132" y="4489"/>
                  <a:pt x="1540" y="4670"/>
                  <a:pt x="1993" y="4761"/>
                </a:cubicBezTo>
                <a:cubicBezTo>
                  <a:pt x="2100" y="4775"/>
                  <a:pt x="2208" y="4783"/>
                  <a:pt x="2314" y="4783"/>
                </a:cubicBezTo>
                <a:cubicBezTo>
                  <a:pt x="3499" y="4783"/>
                  <a:pt x="4539" y="3879"/>
                  <a:pt x="4663" y="2633"/>
                </a:cubicBezTo>
                <a:cubicBezTo>
                  <a:pt x="4799" y="1999"/>
                  <a:pt x="4663" y="1365"/>
                  <a:pt x="4347" y="822"/>
                </a:cubicBezTo>
                <a:cubicBezTo>
                  <a:pt x="4211" y="686"/>
                  <a:pt x="3939" y="641"/>
                  <a:pt x="3803" y="460"/>
                </a:cubicBezTo>
                <a:cubicBezTo>
                  <a:pt x="3577" y="279"/>
                  <a:pt x="3260" y="98"/>
                  <a:pt x="2943" y="7"/>
                </a:cubicBezTo>
                <a:cubicBezTo>
                  <a:pt x="2853" y="7"/>
                  <a:pt x="2762" y="53"/>
                  <a:pt x="2626" y="53"/>
                </a:cubicBezTo>
                <a:cubicBezTo>
                  <a:pt x="2476" y="18"/>
                  <a:pt x="2326" y="1"/>
                  <a:pt x="217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0"/>
          <p:cNvSpPr/>
          <p:nvPr/>
        </p:nvSpPr>
        <p:spPr>
          <a:xfrm rot="5400000">
            <a:off x="5713263" y="4653963"/>
            <a:ext cx="126775" cy="114050"/>
          </a:xfrm>
          <a:custGeom>
            <a:rect b="b" l="l" r="r" t="t"/>
            <a:pathLst>
              <a:path extrusionOk="0" h="4562" w="5071">
                <a:moveTo>
                  <a:pt x="2325" y="0"/>
                </a:moveTo>
                <a:cubicBezTo>
                  <a:pt x="1919" y="0"/>
                  <a:pt x="1526" y="111"/>
                  <a:pt x="1177" y="333"/>
                </a:cubicBezTo>
                <a:cubicBezTo>
                  <a:pt x="227" y="1193"/>
                  <a:pt x="0" y="2596"/>
                  <a:pt x="634" y="3683"/>
                </a:cubicBezTo>
                <a:cubicBezTo>
                  <a:pt x="815" y="3819"/>
                  <a:pt x="996" y="3909"/>
                  <a:pt x="1177" y="4045"/>
                </a:cubicBezTo>
                <a:cubicBezTo>
                  <a:pt x="1494" y="4271"/>
                  <a:pt x="1856" y="4452"/>
                  <a:pt x="2309" y="4452"/>
                </a:cubicBezTo>
                <a:cubicBezTo>
                  <a:pt x="2526" y="4525"/>
                  <a:pt x="2751" y="4561"/>
                  <a:pt x="2974" y="4561"/>
                </a:cubicBezTo>
                <a:cubicBezTo>
                  <a:pt x="3309" y="4561"/>
                  <a:pt x="3640" y="4480"/>
                  <a:pt x="3939" y="4317"/>
                </a:cubicBezTo>
                <a:cubicBezTo>
                  <a:pt x="4075" y="4317"/>
                  <a:pt x="4075" y="4090"/>
                  <a:pt x="4165" y="4045"/>
                </a:cubicBezTo>
                <a:cubicBezTo>
                  <a:pt x="4256" y="3954"/>
                  <a:pt x="4437" y="3909"/>
                  <a:pt x="4482" y="3773"/>
                </a:cubicBezTo>
                <a:cubicBezTo>
                  <a:pt x="4482" y="3773"/>
                  <a:pt x="4437" y="3728"/>
                  <a:pt x="4437" y="3683"/>
                </a:cubicBezTo>
                <a:cubicBezTo>
                  <a:pt x="4708" y="3411"/>
                  <a:pt x="4935" y="3049"/>
                  <a:pt x="5071" y="2642"/>
                </a:cubicBezTo>
                <a:cubicBezTo>
                  <a:pt x="5071" y="2008"/>
                  <a:pt x="4799" y="1374"/>
                  <a:pt x="4391" y="921"/>
                </a:cubicBezTo>
                <a:cubicBezTo>
                  <a:pt x="4256" y="786"/>
                  <a:pt x="4120" y="650"/>
                  <a:pt x="3984" y="469"/>
                </a:cubicBezTo>
                <a:cubicBezTo>
                  <a:pt x="3758" y="288"/>
                  <a:pt x="3441" y="152"/>
                  <a:pt x="3124" y="61"/>
                </a:cubicBezTo>
                <a:lnTo>
                  <a:pt x="2852" y="61"/>
                </a:lnTo>
                <a:cubicBezTo>
                  <a:pt x="2676" y="21"/>
                  <a:pt x="2499" y="0"/>
                  <a:pt x="232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0"/>
          <p:cNvSpPr/>
          <p:nvPr/>
        </p:nvSpPr>
        <p:spPr>
          <a:xfrm rot="5400000">
            <a:off x="8168263" y="4746313"/>
            <a:ext cx="52075" cy="47125"/>
          </a:xfrm>
          <a:custGeom>
            <a:rect b="b" l="l" r="r" t="t"/>
            <a:pathLst>
              <a:path extrusionOk="0" h="1885" w="2083">
                <a:moveTo>
                  <a:pt x="1020" y="0"/>
                </a:moveTo>
                <a:cubicBezTo>
                  <a:pt x="818" y="0"/>
                  <a:pt x="623" y="51"/>
                  <a:pt x="453" y="153"/>
                </a:cubicBezTo>
                <a:cubicBezTo>
                  <a:pt x="227" y="334"/>
                  <a:pt x="91" y="560"/>
                  <a:pt x="46" y="832"/>
                </a:cubicBezTo>
                <a:cubicBezTo>
                  <a:pt x="1" y="1103"/>
                  <a:pt x="46" y="1420"/>
                  <a:pt x="182" y="1647"/>
                </a:cubicBezTo>
                <a:cubicBezTo>
                  <a:pt x="363" y="1873"/>
                  <a:pt x="680" y="1828"/>
                  <a:pt x="951" y="1873"/>
                </a:cubicBezTo>
                <a:cubicBezTo>
                  <a:pt x="991" y="1881"/>
                  <a:pt x="1031" y="1885"/>
                  <a:pt x="1071" y="1885"/>
                </a:cubicBezTo>
                <a:cubicBezTo>
                  <a:pt x="1256" y="1885"/>
                  <a:pt x="1436" y="1804"/>
                  <a:pt x="1585" y="1692"/>
                </a:cubicBezTo>
                <a:cubicBezTo>
                  <a:pt x="1811" y="1511"/>
                  <a:pt x="2038" y="1375"/>
                  <a:pt x="2083" y="1103"/>
                </a:cubicBezTo>
                <a:cubicBezTo>
                  <a:pt x="2083" y="877"/>
                  <a:pt x="2038" y="605"/>
                  <a:pt x="1902" y="379"/>
                </a:cubicBezTo>
                <a:cubicBezTo>
                  <a:pt x="1721" y="198"/>
                  <a:pt x="1494" y="62"/>
                  <a:pt x="1223" y="17"/>
                </a:cubicBezTo>
                <a:cubicBezTo>
                  <a:pt x="1155" y="6"/>
                  <a:pt x="1087" y="0"/>
                  <a:pt x="102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0"/>
          <p:cNvSpPr/>
          <p:nvPr/>
        </p:nvSpPr>
        <p:spPr>
          <a:xfrm rot="5400000">
            <a:off x="7133250" y="4456950"/>
            <a:ext cx="53200" cy="47450"/>
          </a:xfrm>
          <a:custGeom>
            <a:rect b="b" l="l" r="r" t="t"/>
            <a:pathLst>
              <a:path extrusionOk="0" h="1898" w="2128">
                <a:moveTo>
                  <a:pt x="1177" y="1"/>
                </a:moveTo>
                <a:cubicBezTo>
                  <a:pt x="906" y="1"/>
                  <a:pt x="679" y="46"/>
                  <a:pt x="453" y="182"/>
                </a:cubicBezTo>
                <a:cubicBezTo>
                  <a:pt x="227" y="363"/>
                  <a:pt x="91" y="589"/>
                  <a:pt x="46" y="815"/>
                </a:cubicBezTo>
                <a:cubicBezTo>
                  <a:pt x="0" y="1087"/>
                  <a:pt x="91" y="1359"/>
                  <a:pt x="227" y="1540"/>
                </a:cubicBezTo>
                <a:cubicBezTo>
                  <a:pt x="408" y="1766"/>
                  <a:pt x="634" y="1721"/>
                  <a:pt x="906" y="1811"/>
                </a:cubicBezTo>
                <a:cubicBezTo>
                  <a:pt x="1055" y="1861"/>
                  <a:pt x="1217" y="1897"/>
                  <a:pt x="1356" y="1897"/>
                </a:cubicBezTo>
                <a:cubicBezTo>
                  <a:pt x="1470" y="1897"/>
                  <a:pt x="1569" y="1873"/>
                  <a:pt x="1630" y="1811"/>
                </a:cubicBezTo>
                <a:cubicBezTo>
                  <a:pt x="1902" y="1630"/>
                  <a:pt x="2083" y="1404"/>
                  <a:pt x="2128" y="1132"/>
                </a:cubicBezTo>
                <a:cubicBezTo>
                  <a:pt x="2128" y="815"/>
                  <a:pt x="2037" y="589"/>
                  <a:pt x="1856" y="363"/>
                </a:cubicBezTo>
                <a:cubicBezTo>
                  <a:pt x="1675" y="182"/>
                  <a:pt x="1404" y="46"/>
                  <a:pt x="117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0"/>
          <p:cNvSpPr/>
          <p:nvPr/>
        </p:nvSpPr>
        <p:spPr>
          <a:xfrm rot="5400000">
            <a:off x="7181638" y="4397588"/>
            <a:ext cx="56625" cy="54150"/>
          </a:xfrm>
          <a:custGeom>
            <a:rect b="b" l="l" r="r" t="t"/>
            <a:pathLst>
              <a:path extrusionOk="0" h="2166" w="2265">
                <a:moveTo>
                  <a:pt x="1214" y="1"/>
                </a:moveTo>
                <a:cubicBezTo>
                  <a:pt x="977" y="1"/>
                  <a:pt x="748" y="259"/>
                  <a:pt x="589" y="379"/>
                </a:cubicBezTo>
                <a:cubicBezTo>
                  <a:pt x="408" y="515"/>
                  <a:pt x="1" y="696"/>
                  <a:pt x="1" y="922"/>
                </a:cubicBezTo>
                <a:cubicBezTo>
                  <a:pt x="1" y="1239"/>
                  <a:pt x="91" y="1510"/>
                  <a:pt x="272" y="1737"/>
                </a:cubicBezTo>
                <a:cubicBezTo>
                  <a:pt x="453" y="1918"/>
                  <a:pt x="680" y="2099"/>
                  <a:pt x="951" y="2144"/>
                </a:cubicBezTo>
                <a:cubicBezTo>
                  <a:pt x="987" y="2159"/>
                  <a:pt x="1027" y="2165"/>
                  <a:pt x="1068" y="2165"/>
                </a:cubicBezTo>
                <a:cubicBezTo>
                  <a:pt x="1287" y="2165"/>
                  <a:pt x="1561" y="1987"/>
                  <a:pt x="1676" y="1873"/>
                </a:cubicBezTo>
                <a:cubicBezTo>
                  <a:pt x="1857" y="1737"/>
                  <a:pt x="2174" y="1510"/>
                  <a:pt x="2219" y="1239"/>
                </a:cubicBezTo>
                <a:cubicBezTo>
                  <a:pt x="2264" y="1013"/>
                  <a:pt x="1947" y="831"/>
                  <a:pt x="1766" y="605"/>
                </a:cubicBezTo>
                <a:cubicBezTo>
                  <a:pt x="1630" y="424"/>
                  <a:pt x="1540" y="62"/>
                  <a:pt x="1313" y="17"/>
                </a:cubicBezTo>
                <a:cubicBezTo>
                  <a:pt x="1280" y="6"/>
                  <a:pt x="1247" y="1"/>
                  <a:pt x="1214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0"/>
          <p:cNvSpPr/>
          <p:nvPr/>
        </p:nvSpPr>
        <p:spPr>
          <a:xfrm rot="5400000">
            <a:off x="7594200" y="4473050"/>
            <a:ext cx="76975" cy="54875"/>
          </a:xfrm>
          <a:custGeom>
            <a:rect b="b" l="l" r="r" t="t"/>
            <a:pathLst>
              <a:path extrusionOk="0" h="2195" w="3079">
                <a:moveTo>
                  <a:pt x="583" y="0"/>
                </a:moveTo>
                <a:cubicBezTo>
                  <a:pt x="516" y="0"/>
                  <a:pt x="455" y="14"/>
                  <a:pt x="408" y="50"/>
                </a:cubicBezTo>
                <a:cubicBezTo>
                  <a:pt x="181" y="276"/>
                  <a:pt x="45" y="548"/>
                  <a:pt x="0" y="819"/>
                </a:cubicBezTo>
                <a:cubicBezTo>
                  <a:pt x="0" y="1046"/>
                  <a:pt x="272" y="1181"/>
                  <a:pt x="453" y="1408"/>
                </a:cubicBezTo>
                <a:cubicBezTo>
                  <a:pt x="589" y="1634"/>
                  <a:pt x="679" y="1770"/>
                  <a:pt x="951" y="1860"/>
                </a:cubicBezTo>
                <a:cubicBezTo>
                  <a:pt x="1067" y="1860"/>
                  <a:pt x="1150" y="1960"/>
                  <a:pt x="1257" y="1960"/>
                </a:cubicBezTo>
                <a:cubicBezTo>
                  <a:pt x="1275" y="1960"/>
                  <a:pt x="1294" y="1957"/>
                  <a:pt x="1313" y="1951"/>
                </a:cubicBezTo>
                <a:cubicBezTo>
                  <a:pt x="1449" y="2132"/>
                  <a:pt x="1675" y="2132"/>
                  <a:pt x="1901" y="2177"/>
                </a:cubicBezTo>
                <a:cubicBezTo>
                  <a:pt x="1958" y="2189"/>
                  <a:pt x="2017" y="2194"/>
                  <a:pt x="2078" y="2194"/>
                </a:cubicBezTo>
                <a:cubicBezTo>
                  <a:pt x="2258" y="2194"/>
                  <a:pt x="2445" y="2143"/>
                  <a:pt x="2580" y="2042"/>
                </a:cubicBezTo>
                <a:cubicBezTo>
                  <a:pt x="2807" y="1906"/>
                  <a:pt x="2988" y="1679"/>
                  <a:pt x="3078" y="1453"/>
                </a:cubicBezTo>
                <a:cubicBezTo>
                  <a:pt x="3078" y="1227"/>
                  <a:pt x="2807" y="1046"/>
                  <a:pt x="2671" y="910"/>
                </a:cubicBezTo>
                <a:cubicBezTo>
                  <a:pt x="2535" y="683"/>
                  <a:pt x="2354" y="548"/>
                  <a:pt x="2128" y="502"/>
                </a:cubicBezTo>
                <a:cubicBezTo>
                  <a:pt x="2083" y="502"/>
                  <a:pt x="1992" y="367"/>
                  <a:pt x="1901" y="367"/>
                </a:cubicBezTo>
                <a:cubicBezTo>
                  <a:pt x="1811" y="367"/>
                  <a:pt x="1766" y="502"/>
                  <a:pt x="1720" y="502"/>
                </a:cubicBezTo>
                <a:cubicBezTo>
                  <a:pt x="1630" y="276"/>
                  <a:pt x="1403" y="185"/>
                  <a:pt x="1177" y="140"/>
                </a:cubicBezTo>
                <a:cubicBezTo>
                  <a:pt x="1011" y="107"/>
                  <a:pt x="770" y="0"/>
                  <a:pt x="58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0"/>
          <p:cNvSpPr/>
          <p:nvPr/>
        </p:nvSpPr>
        <p:spPr>
          <a:xfrm rot="5400000">
            <a:off x="6764775" y="4597888"/>
            <a:ext cx="50950" cy="49100"/>
          </a:xfrm>
          <a:custGeom>
            <a:rect b="b" l="l" r="r" t="t"/>
            <a:pathLst>
              <a:path extrusionOk="0" h="1964" w="2038">
                <a:moveTo>
                  <a:pt x="1177" y="1"/>
                </a:moveTo>
                <a:cubicBezTo>
                  <a:pt x="951" y="1"/>
                  <a:pt x="679" y="46"/>
                  <a:pt x="544" y="227"/>
                </a:cubicBezTo>
                <a:cubicBezTo>
                  <a:pt x="317" y="363"/>
                  <a:pt x="91" y="498"/>
                  <a:pt x="46" y="770"/>
                </a:cubicBezTo>
                <a:cubicBezTo>
                  <a:pt x="0" y="1042"/>
                  <a:pt x="46" y="1313"/>
                  <a:pt x="182" y="1540"/>
                </a:cubicBezTo>
                <a:cubicBezTo>
                  <a:pt x="363" y="1766"/>
                  <a:pt x="634" y="1902"/>
                  <a:pt x="906" y="1947"/>
                </a:cubicBezTo>
                <a:cubicBezTo>
                  <a:pt x="933" y="1958"/>
                  <a:pt x="961" y="1963"/>
                  <a:pt x="988" y="1963"/>
                </a:cubicBezTo>
                <a:cubicBezTo>
                  <a:pt x="1187" y="1963"/>
                  <a:pt x="1381" y="1704"/>
                  <a:pt x="1540" y="1585"/>
                </a:cubicBezTo>
                <a:cubicBezTo>
                  <a:pt x="1721" y="1449"/>
                  <a:pt x="1856" y="1268"/>
                  <a:pt x="1856" y="1042"/>
                </a:cubicBezTo>
                <a:cubicBezTo>
                  <a:pt x="1902" y="770"/>
                  <a:pt x="2038" y="498"/>
                  <a:pt x="1902" y="317"/>
                </a:cubicBezTo>
                <a:cubicBezTo>
                  <a:pt x="1721" y="46"/>
                  <a:pt x="1449" y="91"/>
                  <a:pt x="117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0"/>
          <p:cNvSpPr/>
          <p:nvPr/>
        </p:nvSpPr>
        <p:spPr>
          <a:xfrm rot="5400000">
            <a:off x="7125850" y="4597375"/>
            <a:ext cx="49825" cy="46125"/>
          </a:xfrm>
          <a:custGeom>
            <a:rect b="b" l="l" r="r" t="t"/>
            <a:pathLst>
              <a:path extrusionOk="0" h="1845" w="1993">
                <a:moveTo>
                  <a:pt x="850" y="0"/>
                </a:moveTo>
                <a:cubicBezTo>
                  <a:pt x="726" y="0"/>
                  <a:pt x="599" y="34"/>
                  <a:pt x="499" y="109"/>
                </a:cubicBezTo>
                <a:cubicBezTo>
                  <a:pt x="272" y="244"/>
                  <a:pt x="91" y="471"/>
                  <a:pt x="46" y="697"/>
                </a:cubicBezTo>
                <a:cubicBezTo>
                  <a:pt x="1" y="923"/>
                  <a:pt x="363" y="1105"/>
                  <a:pt x="499" y="1286"/>
                </a:cubicBezTo>
                <a:cubicBezTo>
                  <a:pt x="589" y="1467"/>
                  <a:pt x="635" y="1738"/>
                  <a:pt x="906" y="1829"/>
                </a:cubicBezTo>
                <a:cubicBezTo>
                  <a:pt x="934" y="1840"/>
                  <a:pt x="961" y="1845"/>
                  <a:pt x="988" y="1845"/>
                </a:cubicBezTo>
                <a:cubicBezTo>
                  <a:pt x="1177" y="1845"/>
                  <a:pt x="1336" y="1591"/>
                  <a:pt x="1495" y="1512"/>
                </a:cubicBezTo>
                <a:cubicBezTo>
                  <a:pt x="1676" y="1376"/>
                  <a:pt x="1993" y="1240"/>
                  <a:pt x="1993" y="1014"/>
                </a:cubicBezTo>
                <a:cubicBezTo>
                  <a:pt x="1993" y="788"/>
                  <a:pt x="1902" y="561"/>
                  <a:pt x="1766" y="380"/>
                </a:cubicBezTo>
                <a:cubicBezTo>
                  <a:pt x="1585" y="109"/>
                  <a:pt x="1359" y="109"/>
                  <a:pt x="1133" y="63"/>
                </a:cubicBezTo>
                <a:cubicBezTo>
                  <a:pt x="1051" y="23"/>
                  <a:pt x="952" y="0"/>
                  <a:pt x="85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0"/>
          <p:cNvSpPr/>
          <p:nvPr/>
        </p:nvSpPr>
        <p:spPr>
          <a:xfrm rot="5400000">
            <a:off x="7296025" y="4495200"/>
            <a:ext cx="58875" cy="58075"/>
          </a:xfrm>
          <a:custGeom>
            <a:rect b="b" l="l" r="r" t="t"/>
            <a:pathLst>
              <a:path extrusionOk="0" h="2323" w="2355">
                <a:moveTo>
                  <a:pt x="967" y="0"/>
                </a:moveTo>
                <a:cubicBezTo>
                  <a:pt x="778" y="0"/>
                  <a:pt x="584" y="50"/>
                  <a:pt x="408" y="138"/>
                </a:cubicBezTo>
                <a:cubicBezTo>
                  <a:pt x="182" y="319"/>
                  <a:pt x="46" y="636"/>
                  <a:pt x="1" y="953"/>
                </a:cubicBezTo>
                <a:cubicBezTo>
                  <a:pt x="1" y="1224"/>
                  <a:pt x="46" y="1541"/>
                  <a:pt x="227" y="1768"/>
                </a:cubicBezTo>
                <a:cubicBezTo>
                  <a:pt x="408" y="2039"/>
                  <a:pt x="680" y="2220"/>
                  <a:pt x="952" y="2311"/>
                </a:cubicBezTo>
                <a:cubicBezTo>
                  <a:pt x="1006" y="2319"/>
                  <a:pt x="1060" y="2322"/>
                  <a:pt x="1114" y="2322"/>
                </a:cubicBezTo>
                <a:cubicBezTo>
                  <a:pt x="1376" y="2322"/>
                  <a:pt x="1632" y="2234"/>
                  <a:pt x="1857" y="2084"/>
                </a:cubicBezTo>
                <a:cubicBezTo>
                  <a:pt x="2083" y="1903"/>
                  <a:pt x="2083" y="1541"/>
                  <a:pt x="2083" y="1270"/>
                </a:cubicBezTo>
                <a:cubicBezTo>
                  <a:pt x="2129" y="953"/>
                  <a:pt x="2355" y="591"/>
                  <a:pt x="2174" y="364"/>
                </a:cubicBezTo>
                <a:cubicBezTo>
                  <a:pt x="1993" y="93"/>
                  <a:pt x="1585" y="138"/>
                  <a:pt x="1268" y="47"/>
                </a:cubicBezTo>
                <a:cubicBezTo>
                  <a:pt x="1172" y="15"/>
                  <a:pt x="1070" y="0"/>
                  <a:pt x="96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0"/>
          <p:cNvSpPr/>
          <p:nvPr/>
        </p:nvSpPr>
        <p:spPr>
          <a:xfrm rot="5400000">
            <a:off x="6028538" y="4625463"/>
            <a:ext cx="53225" cy="56750"/>
          </a:xfrm>
          <a:custGeom>
            <a:rect b="b" l="l" r="r" t="t"/>
            <a:pathLst>
              <a:path extrusionOk="0" h="2270" w="2129">
                <a:moveTo>
                  <a:pt x="1171" y="1"/>
                </a:moveTo>
                <a:cubicBezTo>
                  <a:pt x="956" y="1"/>
                  <a:pt x="711" y="242"/>
                  <a:pt x="544" y="368"/>
                </a:cubicBezTo>
                <a:cubicBezTo>
                  <a:pt x="363" y="504"/>
                  <a:pt x="227" y="730"/>
                  <a:pt x="227" y="956"/>
                </a:cubicBezTo>
                <a:cubicBezTo>
                  <a:pt x="182" y="1228"/>
                  <a:pt x="1" y="1545"/>
                  <a:pt x="182" y="1771"/>
                </a:cubicBezTo>
                <a:cubicBezTo>
                  <a:pt x="363" y="1997"/>
                  <a:pt x="589" y="2179"/>
                  <a:pt x="906" y="2269"/>
                </a:cubicBezTo>
                <a:cubicBezTo>
                  <a:pt x="1223" y="2269"/>
                  <a:pt x="1494" y="2179"/>
                  <a:pt x="1766" y="1997"/>
                </a:cubicBezTo>
                <a:cubicBezTo>
                  <a:pt x="1947" y="1771"/>
                  <a:pt x="2083" y="1500"/>
                  <a:pt x="2083" y="1228"/>
                </a:cubicBezTo>
                <a:cubicBezTo>
                  <a:pt x="2128" y="956"/>
                  <a:pt x="2083" y="685"/>
                  <a:pt x="1947" y="458"/>
                </a:cubicBezTo>
                <a:cubicBezTo>
                  <a:pt x="1766" y="232"/>
                  <a:pt x="1494" y="51"/>
                  <a:pt x="1223" y="6"/>
                </a:cubicBezTo>
                <a:cubicBezTo>
                  <a:pt x="1206" y="2"/>
                  <a:pt x="1188" y="1"/>
                  <a:pt x="117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0"/>
          <p:cNvSpPr/>
          <p:nvPr/>
        </p:nvSpPr>
        <p:spPr>
          <a:xfrm rot="5400000">
            <a:off x="6616875" y="4652263"/>
            <a:ext cx="48675" cy="46725"/>
          </a:xfrm>
          <a:custGeom>
            <a:rect b="b" l="l" r="r" t="t"/>
            <a:pathLst>
              <a:path extrusionOk="0" h="1869" w="1947">
                <a:moveTo>
                  <a:pt x="922" y="1"/>
                </a:moveTo>
                <a:cubicBezTo>
                  <a:pt x="736" y="1"/>
                  <a:pt x="557" y="82"/>
                  <a:pt x="408" y="193"/>
                </a:cubicBezTo>
                <a:cubicBezTo>
                  <a:pt x="181" y="329"/>
                  <a:pt x="46" y="510"/>
                  <a:pt x="0" y="737"/>
                </a:cubicBezTo>
                <a:cubicBezTo>
                  <a:pt x="0" y="963"/>
                  <a:pt x="91" y="1189"/>
                  <a:pt x="227" y="1370"/>
                </a:cubicBezTo>
                <a:cubicBezTo>
                  <a:pt x="408" y="1551"/>
                  <a:pt x="498" y="1778"/>
                  <a:pt x="770" y="1868"/>
                </a:cubicBezTo>
                <a:cubicBezTo>
                  <a:pt x="996" y="1868"/>
                  <a:pt x="1268" y="1733"/>
                  <a:pt x="1449" y="1551"/>
                </a:cubicBezTo>
                <a:cubicBezTo>
                  <a:pt x="1675" y="1416"/>
                  <a:pt x="1811" y="1235"/>
                  <a:pt x="1902" y="1008"/>
                </a:cubicBezTo>
                <a:cubicBezTo>
                  <a:pt x="1947" y="782"/>
                  <a:pt x="1675" y="556"/>
                  <a:pt x="1540" y="374"/>
                </a:cubicBezTo>
                <a:cubicBezTo>
                  <a:pt x="1404" y="193"/>
                  <a:pt x="1223" y="58"/>
                  <a:pt x="1042" y="12"/>
                </a:cubicBezTo>
                <a:cubicBezTo>
                  <a:pt x="1001" y="4"/>
                  <a:pt x="961" y="1"/>
                  <a:pt x="92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0"/>
          <p:cNvSpPr/>
          <p:nvPr/>
        </p:nvSpPr>
        <p:spPr>
          <a:xfrm rot="5400000">
            <a:off x="7778275" y="4602450"/>
            <a:ext cx="48675" cy="39375"/>
          </a:xfrm>
          <a:custGeom>
            <a:rect b="b" l="l" r="r" t="t"/>
            <a:pathLst>
              <a:path extrusionOk="0" h="1575" w="1947">
                <a:moveTo>
                  <a:pt x="905" y="0"/>
                </a:moveTo>
                <a:cubicBezTo>
                  <a:pt x="739" y="0"/>
                  <a:pt x="574" y="42"/>
                  <a:pt x="408" y="108"/>
                </a:cubicBezTo>
                <a:cubicBezTo>
                  <a:pt x="227" y="290"/>
                  <a:pt x="91" y="516"/>
                  <a:pt x="0" y="742"/>
                </a:cubicBezTo>
                <a:cubicBezTo>
                  <a:pt x="0" y="969"/>
                  <a:pt x="227" y="1150"/>
                  <a:pt x="363" y="1331"/>
                </a:cubicBezTo>
                <a:cubicBezTo>
                  <a:pt x="498" y="1467"/>
                  <a:pt x="679" y="1512"/>
                  <a:pt x="906" y="1557"/>
                </a:cubicBezTo>
                <a:cubicBezTo>
                  <a:pt x="954" y="1569"/>
                  <a:pt x="1003" y="1575"/>
                  <a:pt x="1050" y="1575"/>
                </a:cubicBezTo>
                <a:cubicBezTo>
                  <a:pt x="1181" y="1575"/>
                  <a:pt x="1304" y="1533"/>
                  <a:pt x="1404" y="1467"/>
                </a:cubicBezTo>
                <a:cubicBezTo>
                  <a:pt x="1585" y="1331"/>
                  <a:pt x="1902" y="1240"/>
                  <a:pt x="1902" y="1014"/>
                </a:cubicBezTo>
                <a:cubicBezTo>
                  <a:pt x="1947" y="788"/>
                  <a:pt x="1856" y="516"/>
                  <a:pt x="1721" y="335"/>
                </a:cubicBezTo>
                <a:cubicBezTo>
                  <a:pt x="1585" y="108"/>
                  <a:pt x="1313" y="108"/>
                  <a:pt x="1087" y="18"/>
                </a:cubicBezTo>
                <a:cubicBezTo>
                  <a:pt x="1026" y="6"/>
                  <a:pt x="966" y="0"/>
                  <a:pt x="90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0"/>
          <p:cNvSpPr/>
          <p:nvPr/>
        </p:nvSpPr>
        <p:spPr>
          <a:xfrm rot="5400000">
            <a:off x="7469850" y="4489850"/>
            <a:ext cx="41900" cy="47300"/>
          </a:xfrm>
          <a:custGeom>
            <a:rect b="b" l="l" r="r" t="t"/>
            <a:pathLst>
              <a:path extrusionOk="0" h="1892" w="1676">
                <a:moveTo>
                  <a:pt x="839" y="0"/>
                </a:moveTo>
                <a:cubicBezTo>
                  <a:pt x="637" y="0"/>
                  <a:pt x="442" y="51"/>
                  <a:pt x="272" y="153"/>
                </a:cubicBezTo>
                <a:cubicBezTo>
                  <a:pt x="91" y="289"/>
                  <a:pt x="136" y="651"/>
                  <a:pt x="91" y="877"/>
                </a:cubicBezTo>
                <a:cubicBezTo>
                  <a:pt x="0" y="1104"/>
                  <a:pt x="46" y="1330"/>
                  <a:pt x="136" y="1511"/>
                </a:cubicBezTo>
                <a:cubicBezTo>
                  <a:pt x="272" y="1737"/>
                  <a:pt x="498" y="1828"/>
                  <a:pt x="770" y="1873"/>
                </a:cubicBezTo>
                <a:cubicBezTo>
                  <a:pt x="795" y="1886"/>
                  <a:pt x="821" y="1891"/>
                  <a:pt x="848" y="1891"/>
                </a:cubicBezTo>
                <a:cubicBezTo>
                  <a:pt x="1012" y="1891"/>
                  <a:pt x="1196" y="1679"/>
                  <a:pt x="1313" y="1602"/>
                </a:cubicBezTo>
                <a:cubicBezTo>
                  <a:pt x="1494" y="1466"/>
                  <a:pt x="1630" y="1285"/>
                  <a:pt x="1630" y="1104"/>
                </a:cubicBezTo>
                <a:cubicBezTo>
                  <a:pt x="1675" y="877"/>
                  <a:pt x="1585" y="696"/>
                  <a:pt x="1449" y="560"/>
                </a:cubicBezTo>
                <a:cubicBezTo>
                  <a:pt x="1313" y="334"/>
                  <a:pt x="1268" y="62"/>
                  <a:pt x="1042" y="17"/>
                </a:cubicBezTo>
                <a:cubicBezTo>
                  <a:pt x="974" y="6"/>
                  <a:pt x="906" y="0"/>
                  <a:pt x="83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0"/>
          <p:cNvSpPr/>
          <p:nvPr/>
        </p:nvSpPr>
        <p:spPr>
          <a:xfrm rot="5400000">
            <a:off x="6210763" y="4635013"/>
            <a:ext cx="98500" cy="85175"/>
          </a:xfrm>
          <a:custGeom>
            <a:rect b="b" l="l" r="r" t="t"/>
            <a:pathLst>
              <a:path extrusionOk="0" h="3407" w="3940">
                <a:moveTo>
                  <a:pt x="1712" y="1"/>
                </a:moveTo>
                <a:cubicBezTo>
                  <a:pt x="1433" y="1"/>
                  <a:pt x="1161" y="71"/>
                  <a:pt x="906" y="213"/>
                </a:cubicBezTo>
                <a:cubicBezTo>
                  <a:pt x="182" y="847"/>
                  <a:pt x="1" y="1933"/>
                  <a:pt x="499" y="2793"/>
                </a:cubicBezTo>
                <a:cubicBezTo>
                  <a:pt x="816" y="3201"/>
                  <a:pt x="1314" y="3201"/>
                  <a:pt x="1766" y="3291"/>
                </a:cubicBezTo>
                <a:cubicBezTo>
                  <a:pt x="1965" y="3371"/>
                  <a:pt x="2172" y="3406"/>
                  <a:pt x="2376" y="3406"/>
                </a:cubicBezTo>
                <a:cubicBezTo>
                  <a:pt x="2638" y="3406"/>
                  <a:pt x="2896" y="3348"/>
                  <a:pt x="3124" y="3246"/>
                </a:cubicBezTo>
                <a:cubicBezTo>
                  <a:pt x="3758" y="2476"/>
                  <a:pt x="3939" y="1435"/>
                  <a:pt x="3532" y="530"/>
                </a:cubicBezTo>
                <a:cubicBezTo>
                  <a:pt x="3215" y="122"/>
                  <a:pt x="2672" y="213"/>
                  <a:pt x="2219" y="77"/>
                </a:cubicBezTo>
                <a:cubicBezTo>
                  <a:pt x="2049" y="26"/>
                  <a:pt x="1879" y="1"/>
                  <a:pt x="171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0"/>
          <p:cNvSpPr/>
          <p:nvPr/>
        </p:nvSpPr>
        <p:spPr>
          <a:xfrm rot="5400000">
            <a:off x="6362650" y="4615638"/>
            <a:ext cx="31700" cy="32850"/>
          </a:xfrm>
          <a:custGeom>
            <a:rect b="b" l="l" r="r" t="t"/>
            <a:pathLst>
              <a:path extrusionOk="0" h="1314" w="1268">
                <a:moveTo>
                  <a:pt x="724" y="0"/>
                </a:moveTo>
                <a:cubicBezTo>
                  <a:pt x="589" y="0"/>
                  <a:pt x="453" y="272"/>
                  <a:pt x="362" y="362"/>
                </a:cubicBezTo>
                <a:cubicBezTo>
                  <a:pt x="272" y="408"/>
                  <a:pt x="45" y="453"/>
                  <a:pt x="45" y="589"/>
                </a:cubicBezTo>
                <a:cubicBezTo>
                  <a:pt x="0" y="725"/>
                  <a:pt x="181" y="815"/>
                  <a:pt x="272" y="951"/>
                </a:cubicBezTo>
                <a:cubicBezTo>
                  <a:pt x="317" y="1041"/>
                  <a:pt x="362" y="1268"/>
                  <a:pt x="498" y="1313"/>
                </a:cubicBezTo>
                <a:cubicBezTo>
                  <a:pt x="679" y="1313"/>
                  <a:pt x="860" y="1313"/>
                  <a:pt x="996" y="1223"/>
                </a:cubicBezTo>
                <a:cubicBezTo>
                  <a:pt x="1132" y="1087"/>
                  <a:pt x="1222" y="951"/>
                  <a:pt x="1268" y="770"/>
                </a:cubicBezTo>
                <a:cubicBezTo>
                  <a:pt x="1268" y="634"/>
                  <a:pt x="1086" y="498"/>
                  <a:pt x="996" y="362"/>
                </a:cubicBezTo>
                <a:cubicBezTo>
                  <a:pt x="905" y="272"/>
                  <a:pt x="860" y="46"/>
                  <a:pt x="724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0"/>
          <p:cNvSpPr/>
          <p:nvPr/>
        </p:nvSpPr>
        <p:spPr>
          <a:xfrm rot="5400000">
            <a:off x="7415488" y="4623888"/>
            <a:ext cx="31700" cy="29325"/>
          </a:xfrm>
          <a:custGeom>
            <a:rect b="b" l="l" r="r" t="t"/>
            <a:pathLst>
              <a:path extrusionOk="0" h="1173" w="1268">
                <a:moveTo>
                  <a:pt x="329" y="0"/>
                </a:moveTo>
                <a:cubicBezTo>
                  <a:pt x="277" y="0"/>
                  <a:pt x="227" y="10"/>
                  <a:pt x="181" y="41"/>
                </a:cubicBezTo>
                <a:cubicBezTo>
                  <a:pt x="91" y="176"/>
                  <a:pt x="136" y="357"/>
                  <a:pt x="136" y="493"/>
                </a:cubicBezTo>
                <a:cubicBezTo>
                  <a:pt x="91" y="629"/>
                  <a:pt x="0" y="810"/>
                  <a:pt x="91" y="901"/>
                </a:cubicBezTo>
                <a:cubicBezTo>
                  <a:pt x="181" y="1036"/>
                  <a:pt x="317" y="1127"/>
                  <a:pt x="453" y="1172"/>
                </a:cubicBezTo>
                <a:cubicBezTo>
                  <a:pt x="589" y="1172"/>
                  <a:pt x="725" y="991"/>
                  <a:pt x="860" y="901"/>
                </a:cubicBezTo>
                <a:cubicBezTo>
                  <a:pt x="951" y="810"/>
                  <a:pt x="1223" y="765"/>
                  <a:pt x="1268" y="629"/>
                </a:cubicBezTo>
                <a:cubicBezTo>
                  <a:pt x="1268" y="493"/>
                  <a:pt x="1087" y="312"/>
                  <a:pt x="996" y="222"/>
                </a:cubicBezTo>
                <a:cubicBezTo>
                  <a:pt x="951" y="86"/>
                  <a:pt x="770" y="86"/>
                  <a:pt x="634" y="41"/>
                </a:cubicBezTo>
                <a:cubicBezTo>
                  <a:pt x="544" y="41"/>
                  <a:pt x="433" y="0"/>
                  <a:pt x="32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0"/>
          <p:cNvSpPr/>
          <p:nvPr/>
        </p:nvSpPr>
        <p:spPr>
          <a:xfrm rot="5400000">
            <a:off x="6546375" y="4366575"/>
            <a:ext cx="31700" cy="30150"/>
          </a:xfrm>
          <a:custGeom>
            <a:rect b="b" l="l" r="r" t="t"/>
            <a:pathLst>
              <a:path extrusionOk="0" h="1206" w="1268">
                <a:moveTo>
                  <a:pt x="551" y="1"/>
                </a:moveTo>
                <a:cubicBezTo>
                  <a:pt x="441" y="1"/>
                  <a:pt x="323" y="33"/>
                  <a:pt x="227" y="65"/>
                </a:cubicBezTo>
                <a:cubicBezTo>
                  <a:pt x="91" y="155"/>
                  <a:pt x="46" y="336"/>
                  <a:pt x="0" y="472"/>
                </a:cubicBezTo>
                <a:cubicBezTo>
                  <a:pt x="0" y="608"/>
                  <a:pt x="136" y="744"/>
                  <a:pt x="182" y="880"/>
                </a:cubicBezTo>
                <a:cubicBezTo>
                  <a:pt x="272" y="970"/>
                  <a:pt x="363" y="1151"/>
                  <a:pt x="498" y="1196"/>
                </a:cubicBezTo>
                <a:cubicBezTo>
                  <a:pt x="517" y="1203"/>
                  <a:pt x="536" y="1205"/>
                  <a:pt x="556" y="1205"/>
                </a:cubicBezTo>
                <a:cubicBezTo>
                  <a:pt x="682" y="1205"/>
                  <a:pt x="828" y="1093"/>
                  <a:pt x="906" y="1015"/>
                </a:cubicBezTo>
                <a:cubicBezTo>
                  <a:pt x="1042" y="970"/>
                  <a:pt x="1223" y="834"/>
                  <a:pt x="1268" y="653"/>
                </a:cubicBezTo>
                <a:cubicBezTo>
                  <a:pt x="1223" y="517"/>
                  <a:pt x="1177" y="336"/>
                  <a:pt x="1087" y="246"/>
                </a:cubicBezTo>
                <a:cubicBezTo>
                  <a:pt x="951" y="110"/>
                  <a:pt x="815" y="65"/>
                  <a:pt x="679" y="19"/>
                </a:cubicBezTo>
                <a:cubicBezTo>
                  <a:pt x="640" y="6"/>
                  <a:pt x="596" y="1"/>
                  <a:pt x="55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0"/>
          <p:cNvSpPr/>
          <p:nvPr/>
        </p:nvSpPr>
        <p:spPr>
          <a:xfrm rot="-9660458">
            <a:off x="1448257" y="3610111"/>
            <a:ext cx="1179933" cy="11799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0"/>
          <p:cNvSpPr/>
          <p:nvPr/>
        </p:nvSpPr>
        <p:spPr>
          <a:xfrm rot="-9660597">
            <a:off x="1072286" y="4090328"/>
            <a:ext cx="646273" cy="6462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"/>
          <p:cNvSpPr txBox="1"/>
          <p:nvPr>
            <p:ph type="title"/>
          </p:nvPr>
        </p:nvSpPr>
        <p:spPr>
          <a:xfrm>
            <a:off x="477450" y="2188175"/>
            <a:ext cx="8189100" cy="10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" name="Google Shape;52;p3"/>
          <p:cNvSpPr txBox="1"/>
          <p:nvPr>
            <p:ph hasCustomPrompt="1" idx="2" type="title"/>
          </p:nvPr>
        </p:nvSpPr>
        <p:spPr>
          <a:xfrm>
            <a:off x="3653850" y="840975"/>
            <a:ext cx="1836300" cy="12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3" name="Google Shape;53;p3"/>
          <p:cNvSpPr txBox="1"/>
          <p:nvPr>
            <p:ph idx="1" type="subTitle"/>
          </p:nvPr>
        </p:nvSpPr>
        <p:spPr>
          <a:xfrm>
            <a:off x="1525450" y="3130825"/>
            <a:ext cx="6093000" cy="4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Google Shape;54;p3"/>
          <p:cNvSpPr/>
          <p:nvPr/>
        </p:nvSpPr>
        <p:spPr>
          <a:xfrm rot="4500040">
            <a:off x="8525397" y="4349589"/>
            <a:ext cx="130171" cy="122746"/>
          </a:xfrm>
          <a:custGeom>
            <a:rect b="b" l="l" r="r" t="t"/>
            <a:pathLst>
              <a:path extrusionOk="0" h="4910" w="5207">
                <a:moveTo>
                  <a:pt x="2879" y="0"/>
                </a:moveTo>
                <a:cubicBezTo>
                  <a:pt x="2387" y="0"/>
                  <a:pt x="1836" y="408"/>
                  <a:pt x="1449" y="717"/>
                </a:cubicBezTo>
                <a:cubicBezTo>
                  <a:pt x="227" y="1261"/>
                  <a:pt x="1" y="2890"/>
                  <a:pt x="997" y="3796"/>
                </a:cubicBezTo>
                <a:lnTo>
                  <a:pt x="1404" y="4203"/>
                </a:lnTo>
                <a:cubicBezTo>
                  <a:pt x="1721" y="4475"/>
                  <a:pt x="1993" y="4837"/>
                  <a:pt x="2445" y="4882"/>
                </a:cubicBezTo>
                <a:cubicBezTo>
                  <a:pt x="2561" y="4900"/>
                  <a:pt x="2680" y="4909"/>
                  <a:pt x="2800" y="4909"/>
                </a:cubicBezTo>
                <a:cubicBezTo>
                  <a:pt x="3293" y="4909"/>
                  <a:pt x="3811" y="4757"/>
                  <a:pt x="4211" y="4430"/>
                </a:cubicBezTo>
                <a:cubicBezTo>
                  <a:pt x="4754" y="4067"/>
                  <a:pt x="5116" y="3479"/>
                  <a:pt x="5207" y="2800"/>
                </a:cubicBezTo>
                <a:cubicBezTo>
                  <a:pt x="5207" y="2166"/>
                  <a:pt x="5026" y="1578"/>
                  <a:pt x="4618" y="1125"/>
                </a:cubicBezTo>
                <a:cubicBezTo>
                  <a:pt x="4482" y="989"/>
                  <a:pt x="4528" y="672"/>
                  <a:pt x="4347" y="536"/>
                </a:cubicBezTo>
                <a:cubicBezTo>
                  <a:pt x="4075" y="310"/>
                  <a:pt x="3758" y="174"/>
                  <a:pt x="3441" y="84"/>
                </a:cubicBezTo>
                <a:cubicBezTo>
                  <a:pt x="3305" y="38"/>
                  <a:pt x="3215" y="38"/>
                  <a:pt x="3124" y="38"/>
                </a:cubicBezTo>
                <a:cubicBezTo>
                  <a:pt x="3045" y="12"/>
                  <a:pt x="2963" y="0"/>
                  <a:pt x="287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/>
          <p:nvPr/>
        </p:nvSpPr>
        <p:spPr>
          <a:xfrm rot="4500040">
            <a:off x="8129387" y="4678850"/>
            <a:ext cx="50948" cy="49099"/>
          </a:xfrm>
          <a:custGeom>
            <a:rect b="b" l="l" r="r" t="t"/>
            <a:pathLst>
              <a:path extrusionOk="0" h="1964" w="2038">
                <a:moveTo>
                  <a:pt x="992" y="1"/>
                </a:moveTo>
                <a:cubicBezTo>
                  <a:pt x="831" y="1"/>
                  <a:pt x="648" y="60"/>
                  <a:pt x="544" y="198"/>
                </a:cubicBezTo>
                <a:cubicBezTo>
                  <a:pt x="318" y="334"/>
                  <a:pt x="91" y="470"/>
                  <a:pt x="46" y="741"/>
                </a:cubicBezTo>
                <a:cubicBezTo>
                  <a:pt x="1" y="1013"/>
                  <a:pt x="91" y="1239"/>
                  <a:pt x="272" y="1421"/>
                </a:cubicBezTo>
                <a:cubicBezTo>
                  <a:pt x="408" y="1692"/>
                  <a:pt x="634" y="1873"/>
                  <a:pt x="861" y="1964"/>
                </a:cubicBezTo>
                <a:cubicBezTo>
                  <a:pt x="1178" y="1964"/>
                  <a:pt x="1449" y="1873"/>
                  <a:pt x="1676" y="1737"/>
                </a:cubicBezTo>
                <a:cubicBezTo>
                  <a:pt x="1857" y="1556"/>
                  <a:pt x="1811" y="1239"/>
                  <a:pt x="1857" y="968"/>
                </a:cubicBezTo>
                <a:cubicBezTo>
                  <a:pt x="1857" y="741"/>
                  <a:pt x="2038" y="425"/>
                  <a:pt x="1902" y="244"/>
                </a:cubicBezTo>
                <a:cubicBezTo>
                  <a:pt x="1766" y="62"/>
                  <a:pt x="1404" y="108"/>
                  <a:pt x="1132" y="17"/>
                </a:cubicBezTo>
                <a:cubicBezTo>
                  <a:pt x="1090" y="6"/>
                  <a:pt x="1042" y="1"/>
                  <a:pt x="99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"/>
          <p:cNvSpPr/>
          <p:nvPr/>
        </p:nvSpPr>
        <p:spPr>
          <a:xfrm rot="4500040">
            <a:off x="7998046" y="4627736"/>
            <a:ext cx="139221" cy="155895"/>
          </a:xfrm>
          <a:custGeom>
            <a:rect b="b" l="l" r="r" t="t"/>
            <a:pathLst>
              <a:path extrusionOk="0" h="6236" w="5569">
                <a:moveTo>
                  <a:pt x="1798" y="1"/>
                </a:moveTo>
                <a:cubicBezTo>
                  <a:pt x="1639" y="1"/>
                  <a:pt x="1485" y="32"/>
                  <a:pt x="1313" y="118"/>
                </a:cubicBezTo>
                <a:cubicBezTo>
                  <a:pt x="1132" y="299"/>
                  <a:pt x="996" y="526"/>
                  <a:pt x="951" y="797"/>
                </a:cubicBezTo>
                <a:cubicBezTo>
                  <a:pt x="951" y="1002"/>
                  <a:pt x="1025" y="1244"/>
                  <a:pt x="1173" y="1422"/>
                </a:cubicBezTo>
                <a:lnTo>
                  <a:pt x="1173" y="1422"/>
                </a:lnTo>
                <a:cubicBezTo>
                  <a:pt x="1166" y="1506"/>
                  <a:pt x="1145" y="1628"/>
                  <a:pt x="1087" y="1657"/>
                </a:cubicBezTo>
                <a:cubicBezTo>
                  <a:pt x="544" y="2065"/>
                  <a:pt x="181" y="2699"/>
                  <a:pt x="91" y="3378"/>
                </a:cubicBezTo>
                <a:cubicBezTo>
                  <a:pt x="0" y="4011"/>
                  <a:pt x="136" y="4690"/>
                  <a:pt x="498" y="5279"/>
                </a:cubicBezTo>
                <a:cubicBezTo>
                  <a:pt x="679" y="5415"/>
                  <a:pt x="815" y="5596"/>
                  <a:pt x="996" y="5732"/>
                </a:cubicBezTo>
                <a:cubicBezTo>
                  <a:pt x="1531" y="6062"/>
                  <a:pt x="2151" y="6236"/>
                  <a:pt x="2777" y="6236"/>
                </a:cubicBezTo>
                <a:cubicBezTo>
                  <a:pt x="3264" y="6236"/>
                  <a:pt x="3754" y="6131"/>
                  <a:pt x="4210" y="5913"/>
                </a:cubicBezTo>
                <a:cubicBezTo>
                  <a:pt x="5297" y="4962"/>
                  <a:pt x="5568" y="3332"/>
                  <a:pt x="4799" y="2110"/>
                </a:cubicBezTo>
                <a:lnTo>
                  <a:pt x="4799" y="2065"/>
                </a:lnTo>
                <a:cubicBezTo>
                  <a:pt x="4663" y="1929"/>
                  <a:pt x="4346" y="1884"/>
                  <a:pt x="4210" y="1703"/>
                </a:cubicBezTo>
                <a:cubicBezTo>
                  <a:pt x="3939" y="1431"/>
                  <a:pt x="3622" y="1250"/>
                  <a:pt x="3305" y="1114"/>
                </a:cubicBezTo>
                <a:cubicBezTo>
                  <a:pt x="3169" y="1069"/>
                  <a:pt x="3124" y="933"/>
                  <a:pt x="2988" y="933"/>
                </a:cubicBezTo>
                <a:lnTo>
                  <a:pt x="2880" y="933"/>
                </a:lnTo>
                <a:cubicBezTo>
                  <a:pt x="2825" y="782"/>
                  <a:pt x="2649" y="631"/>
                  <a:pt x="2535" y="480"/>
                </a:cubicBezTo>
                <a:cubicBezTo>
                  <a:pt x="2400" y="299"/>
                  <a:pt x="2309" y="118"/>
                  <a:pt x="2083" y="28"/>
                </a:cubicBezTo>
                <a:cubicBezTo>
                  <a:pt x="1983" y="11"/>
                  <a:pt x="1890" y="1"/>
                  <a:pt x="179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3"/>
          <p:cNvSpPr/>
          <p:nvPr/>
        </p:nvSpPr>
        <p:spPr>
          <a:xfrm rot="4500040">
            <a:off x="6815600" y="4664382"/>
            <a:ext cx="49824" cy="50923"/>
          </a:xfrm>
          <a:custGeom>
            <a:rect b="b" l="l" r="r" t="t"/>
            <a:pathLst>
              <a:path extrusionOk="0" h="2037" w="1993">
                <a:moveTo>
                  <a:pt x="747" y="0"/>
                </a:moveTo>
                <a:cubicBezTo>
                  <a:pt x="597" y="0"/>
                  <a:pt x="457" y="39"/>
                  <a:pt x="317" y="95"/>
                </a:cubicBezTo>
                <a:cubicBezTo>
                  <a:pt x="136" y="276"/>
                  <a:pt x="46" y="548"/>
                  <a:pt x="46" y="819"/>
                </a:cubicBezTo>
                <a:cubicBezTo>
                  <a:pt x="0" y="1046"/>
                  <a:pt x="0" y="1272"/>
                  <a:pt x="136" y="1498"/>
                </a:cubicBezTo>
                <a:cubicBezTo>
                  <a:pt x="272" y="1725"/>
                  <a:pt x="498" y="1906"/>
                  <a:pt x="725" y="1996"/>
                </a:cubicBezTo>
                <a:cubicBezTo>
                  <a:pt x="813" y="2024"/>
                  <a:pt x="902" y="2037"/>
                  <a:pt x="989" y="2037"/>
                </a:cubicBezTo>
                <a:cubicBezTo>
                  <a:pt x="1478" y="2037"/>
                  <a:pt x="1908" y="1629"/>
                  <a:pt x="1947" y="1091"/>
                </a:cubicBezTo>
                <a:cubicBezTo>
                  <a:pt x="1992" y="819"/>
                  <a:pt x="1902" y="502"/>
                  <a:pt x="1766" y="276"/>
                </a:cubicBezTo>
                <a:cubicBezTo>
                  <a:pt x="1585" y="50"/>
                  <a:pt x="1268" y="95"/>
                  <a:pt x="1041" y="50"/>
                </a:cubicBezTo>
                <a:cubicBezTo>
                  <a:pt x="938" y="15"/>
                  <a:pt x="841" y="0"/>
                  <a:pt x="74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3"/>
          <p:cNvSpPr/>
          <p:nvPr/>
        </p:nvSpPr>
        <p:spPr>
          <a:xfrm rot="4500040">
            <a:off x="7000703" y="4626376"/>
            <a:ext cx="123371" cy="84172"/>
          </a:xfrm>
          <a:custGeom>
            <a:rect b="b" l="l" r="r" t="t"/>
            <a:pathLst>
              <a:path extrusionOk="0" h="3367" w="4935">
                <a:moveTo>
                  <a:pt x="1440" y="0"/>
                </a:moveTo>
                <a:cubicBezTo>
                  <a:pt x="1198" y="0"/>
                  <a:pt x="954" y="56"/>
                  <a:pt x="725" y="183"/>
                </a:cubicBezTo>
                <a:cubicBezTo>
                  <a:pt x="362" y="455"/>
                  <a:pt x="91" y="908"/>
                  <a:pt x="0" y="1360"/>
                </a:cubicBezTo>
                <a:cubicBezTo>
                  <a:pt x="91" y="2266"/>
                  <a:pt x="679" y="3035"/>
                  <a:pt x="1539" y="3352"/>
                </a:cubicBezTo>
                <a:cubicBezTo>
                  <a:pt x="1583" y="3362"/>
                  <a:pt x="1628" y="3366"/>
                  <a:pt x="1672" y="3366"/>
                </a:cubicBezTo>
                <a:cubicBezTo>
                  <a:pt x="2042" y="3366"/>
                  <a:pt x="2429" y="3056"/>
                  <a:pt x="2671" y="2854"/>
                </a:cubicBezTo>
                <a:cubicBezTo>
                  <a:pt x="2807" y="2764"/>
                  <a:pt x="3033" y="2764"/>
                  <a:pt x="3124" y="2628"/>
                </a:cubicBezTo>
                <a:cubicBezTo>
                  <a:pt x="3214" y="2673"/>
                  <a:pt x="3350" y="2718"/>
                  <a:pt x="3486" y="2718"/>
                </a:cubicBezTo>
                <a:cubicBezTo>
                  <a:pt x="3592" y="2749"/>
                  <a:pt x="3702" y="2764"/>
                  <a:pt x="3813" y="2764"/>
                </a:cubicBezTo>
                <a:cubicBezTo>
                  <a:pt x="4034" y="2764"/>
                  <a:pt x="4256" y="2703"/>
                  <a:pt x="4437" y="2583"/>
                </a:cubicBezTo>
                <a:cubicBezTo>
                  <a:pt x="4663" y="2356"/>
                  <a:pt x="4844" y="2039"/>
                  <a:pt x="4889" y="1723"/>
                </a:cubicBezTo>
                <a:cubicBezTo>
                  <a:pt x="4935" y="1406"/>
                  <a:pt x="4889" y="1044"/>
                  <a:pt x="4708" y="772"/>
                </a:cubicBezTo>
                <a:cubicBezTo>
                  <a:pt x="4482" y="500"/>
                  <a:pt x="4210" y="319"/>
                  <a:pt x="3893" y="229"/>
                </a:cubicBezTo>
                <a:cubicBezTo>
                  <a:pt x="3814" y="217"/>
                  <a:pt x="3738" y="212"/>
                  <a:pt x="3664" y="212"/>
                </a:cubicBezTo>
                <a:cubicBezTo>
                  <a:pt x="3444" y="212"/>
                  <a:pt x="3248" y="263"/>
                  <a:pt x="3079" y="364"/>
                </a:cubicBezTo>
                <a:cubicBezTo>
                  <a:pt x="2807" y="93"/>
                  <a:pt x="2400" y="229"/>
                  <a:pt x="1992" y="93"/>
                </a:cubicBezTo>
                <a:cubicBezTo>
                  <a:pt x="1814" y="34"/>
                  <a:pt x="1628" y="0"/>
                  <a:pt x="144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 rot="4500040">
            <a:off x="7335966" y="4422661"/>
            <a:ext cx="45299" cy="43474"/>
          </a:xfrm>
          <a:custGeom>
            <a:rect b="b" l="l" r="r" t="t"/>
            <a:pathLst>
              <a:path extrusionOk="0" h="1739" w="1812">
                <a:moveTo>
                  <a:pt x="408" y="6"/>
                </a:moveTo>
                <a:cubicBezTo>
                  <a:pt x="408" y="6"/>
                  <a:pt x="406" y="15"/>
                  <a:pt x="402" y="29"/>
                </a:cubicBezTo>
                <a:lnTo>
                  <a:pt x="402" y="29"/>
                </a:lnTo>
                <a:cubicBezTo>
                  <a:pt x="419" y="18"/>
                  <a:pt x="431" y="6"/>
                  <a:pt x="408" y="6"/>
                </a:cubicBezTo>
                <a:close/>
                <a:moveTo>
                  <a:pt x="680" y="0"/>
                </a:moveTo>
                <a:cubicBezTo>
                  <a:pt x="586" y="0"/>
                  <a:pt x="491" y="13"/>
                  <a:pt x="399" y="40"/>
                </a:cubicBezTo>
                <a:lnTo>
                  <a:pt x="399" y="40"/>
                </a:lnTo>
                <a:cubicBezTo>
                  <a:pt x="400" y="36"/>
                  <a:pt x="401" y="33"/>
                  <a:pt x="402" y="29"/>
                </a:cubicBezTo>
                <a:lnTo>
                  <a:pt x="402" y="29"/>
                </a:lnTo>
                <a:cubicBezTo>
                  <a:pt x="385" y="41"/>
                  <a:pt x="362" y="52"/>
                  <a:pt x="362" y="52"/>
                </a:cubicBezTo>
                <a:cubicBezTo>
                  <a:pt x="374" y="48"/>
                  <a:pt x="387" y="44"/>
                  <a:pt x="399" y="40"/>
                </a:cubicBezTo>
                <a:lnTo>
                  <a:pt x="399" y="40"/>
                </a:lnTo>
                <a:cubicBezTo>
                  <a:pt x="383" y="95"/>
                  <a:pt x="350" y="200"/>
                  <a:pt x="317" y="233"/>
                </a:cubicBezTo>
                <a:lnTo>
                  <a:pt x="136" y="233"/>
                </a:lnTo>
                <a:cubicBezTo>
                  <a:pt x="136" y="233"/>
                  <a:pt x="227" y="233"/>
                  <a:pt x="227" y="278"/>
                </a:cubicBezTo>
                <a:cubicBezTo>
                  <a:pt x="91" y="414"/>
                  <a:pt x="0" y="550"/>
                  <a:pt x="0" y="731"/>
                </a:cubicBezTo>
                <a:cubicBezTo>
                  <a:pt x="0" y="957"/>
                  <a:pt x="46" y="1183"/>
                  <a:pt x="227" y="1319"/>
                </a:cubicBezTo>
                <a:cubicBezTo>
                  <a:pt x="317" y="1546"/>
                  <a:pt x="498" y="1681"/>
                  <a:pt x="725" y="1727"/>
                </a:cubicBezTo>
                <a:cubicBezTo>
                  <a:pt x="765" y="1735"/>
                  <a:pt x="803" y="1738"/>
                  <a:pt x="841" y="1738"/>
                </a:cubicBezTo>
                <a:cubicBezTo>
                  <a:pt x="1015" y="1738"/>
                  <a:pt x="1164" y="1657"/>
                  <a:pt x="1313" y="1546"/>
                </a:cubicBezTo>
                <a:cubicBezTo>
                  <a:pt x="1721" y="1274"/>
                  <a:pt x="1811" y="731"/>
                  <a:pt x="1494" y="414"/>
                </a:cubicBezTo>
                <a:cubicBezTo>
                  <a:pt x="1292" y="144"/>
                  <a:pt x="989" y="0"/>
                  <a:pt x="68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 rot="4500040">
            <a:off x="7412355" y="4491967"/>
            <a:ext cx="41899" cy="46424"/>
          </a:xfrm>
          <a:custGeom>
            <a:rect b="b" l="l" r="r" t="t"/>
            <a:pathLst>
              <a:path extrusionOk="0" h="1857" w="1676">
                <a:moveTo>
                  <a:pt x="906" y="0"/>
                </a:moveTo>
                <a:cubicBezTo>
                  <a:pt x="680" y="0"/>
                  <a:pt x="453" y="91"/>
                  <a:pt x="317" y="227"/>
                </a:cubicBezTo>
                <a:cubicBezTo>
                  <a:pt x="136" y="362"/>
                  <a:pt x="46" y="543"/>
                  <a:pt x="46" y="770"/>
                </a:cubicBezTo>
                <a:cubicBezTo>
                  <a:pt x="1" y="951"/>
                  <a:pt x="46" y="1132"/>
                  <a:pt x="182" y="1268"/>
                </a:cubicBezTo>
                <a:cubicBezTo>
                  <a:pt x="227" y="1358"/>
                  <a:pt x="227" y="1449"/>
                  <a:pt x="272" y="1494"/>
                </a:cubicBezTo>
                <a:cubicBezTo>
                  <a:pt x="317" y="1494"/>
                  <a:pt x="46" y="1539"/>
                  <a:pt x="46" y="1539"/>
                </a:cubicBezTo>
                <a:cubicBezTo>
                  <a:pt x="46" y="1585"/>
                  <a:pt x="227" y="1630"/>
                  <a:pt x="272" y="1630"/>
                </a:cubicBezTo>
                <a:cubicBezTo>
                  <a:pt x="272" y="1639"/>
                  <a:pt x="274" y="1643"/>
                  <a:pt x="277" y="1643"/>
                </a:cubicBezTo>
                <a:cubicBezTo>
                  <a:pt x="286" y="1643"/>
                  <a:pt x="304" y="1617"/>
                  <a:pt x="312" y="1617"/>
                </a:cubicBezTo>
                <a:cubicBezTo>
                  <a:pt x="315" y="1617"/>
                  <a:pt x="317" y="1620"/>
                  <a:pt x="317" y="1630"/>
                </a:cubicBezTo>
                <a:cubicBezTo>
                  <a:pt x="363" y="1630"/>
                  <a:pt x="453" y="1856"/>
                  <a:pt x="499" y="1856"/>
                </a:cubicBezTo>
                <a:cubicBezTo>
                  <a:pt x="544" y="1811"/>
                  <a:pt x="453" y="1675"/>
                  <a:pt x="453" y="1675"/>
                </a:cubicBezTo>
                <a:cubicBezTo>
                  <a:pt x="453" y="1653"/>
                  <a:pt x="487" y="1641"/>
                  <a:pt x="532" y="1641"/>
                </a:cubicBezTo>
                <a:cubicBezTo>
                  <a:pt x="578" y="1641"/>
                  <a:pt x="634" y="1653"/>
                  <a:pt x="680" y="1675"/>
                </a:cubicBezTo>
                <a:cubicBezTo>
                  <a:pt x="861" y="1675"/>
                  <a:pt x="1087" y="1630"/>
                  <a:pt x="1223" y="1494"/>
                </a:cubicBezTo>
                <a:cubicBezTo>
                  <a:pt x="1404" y="1358"/>
                  <a:pt x="1540" y="1177"/>
                  <a:pt x="1585" y="996"/>
                </a:cubicBezTo>
                <a:cubicBezTo>
                  <a:pt x="1585" y="770"/>
                  <a:pt x="1676" y="498"/>
                  <a:pt x="1540" y="317"/>
                </a:cubicBezTo>
                <a:cubicBezTo>
                  <a:pt x="1404" y="91"/>
                  <a:pt x="1132" y="91"/>
                  <a:pt x="90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 rot="4500040">
            <a:off x="8293109" y="4242772"/>
            <a:ext cx="150521" cy="157820"/>
          </a:xfrm>
          <a:custGeom>
            <a:rect b="b" l="l" r="r" t="t"/>
            <a:pathLst>
              <a:path extrusionOk="0" h="6313" w="6021">
                <a:moveTo>
                  <a:pt x="3502" y="0"/>
                </a:moveTo>
                <a:cubicBezTo>
                  <a:pt x="2788" y="0"/>
                  <a:pt x="2078" y="144"/>
                  <a:pt x="1404" y="461"/>
                </a:cubicBezTo>
                <a:cubicBezTo>
                  <a:pt x="770" y="914"/>
                  <a:pt x="362" y="1593"/>
                  <a:pt x="272" y="2317"/>
                </a:cubicBezTo>
                <a:cubicBezTo>
                  <a:pt x="136" y="3087"/>
                  <a:pt x="362" y="3856"/>
                  <a:pt x="815" y="4445"/>
                </a:cubicBezTo>
                <a:cubicBezTo>
                  <a:pt x="860" y="4490"/>
                  <a:pt x="815" y="4445"/>
                  <a:pt x="906" y="4535"/>
                </a:cubicBezTo>
                <a:cubicBezTo>
                  <a:pt x="679" y="4535"/>
                  <a:pt x="498" y="4626"/>
                  <a:pt x="362" y="4762"/>
                </a:cubicBezTo>
                <a:cubicBezTo>
                  <a:pt x="181" y="4943"/>
                  <a:pt x="45" y="5169"/>
                  <a:pt x="45" y="5396"/>
                </a:cubicBezTo>
                <a:cubicBezTo>
                  <a:pt x="0" y="5622"/>
                  <a:pt x="0" y="5894"/>
                  <a:pt x="136" y="6120"/>
                </a:cubicBezTo>
                <a:cubicBezTo>
                  <a:pt x="272" y="6301"/>
                  <a:pt x="589" y="6256"/>
                  <a:pt x="815" y="6301"/>
                </a:cubicBezTo>
                <a:cubicBezTo>
                  <a:pt x="855" y="6309"/>
                  <a:pt x="895" y="6313"/>
                  <a:pt x="935" y="6313"/>
                </a:cubicBezTo>
                <a:cubicBezTo>
                  <a:pt x="1119" y="6313"/>
                  <a:pt x="1292" y="6232"/>
                  <a:pt x="1404" y="6120"/>
                </a:cubicBezTo>
                <a:cubicBezTo>
                  <a:pt x="1585" y="5984"/>
                  <a:pt x="1856" y="5894"/>
                  <a:pt x="1902" y="5667"/>
                </a:cubicBezTo>
                <a:cubicBezTo>
                  <a:pt x="1902" y="5531"/>
                  <a:pt x="1811" y="5441"/>
                  <a:pt x="1811" y="5350"/>
                </a:cubicBezTo>
                <a:lnTo>
                  <a:pt x="1811" y="5350"/>
                </a:lnTo>
                <a:cubicBezTo>
                  <a:pt x="2083" y="5486"/>
                  <a:pt x="2445" y="5531"/>
                  <a:pt x="2762" y="5531"/>
                </a:cubicBezTo>
                <a:cubicBezTo>
                  <a:pt x="2922" y="5561"/>
                  <a:pt x="3084" y="5576"/>
                  <a:pt x="3247" y="5576"/>
                </a:cubicBezTo>
                <a:cubicBezTo>
                  <a:pt x="3818" y="5576"/>
                  <a:pt x="4386" y="5396"/>
                  <a:pt x="4844" y="5079"/>
                </a:cubicBezTo>
                <a:cubicBezTo>
                  <a:pt x="5432" y="4581"/>
                  <a:pt x="5795" y="3902"/>
                  <a:pt x="5885" y="3132"/>
                </a:cubicBezTo>
                <a:cubicBezTo>
                  <a:pt x="6021" y="2408"/>
                  <a:pt x="5840" y="1638"/>
                  <a:pt x="5387" y="1050"/>
                </a:cubicBezTo>
                <a:cubicBezTo>
                  <a:pt x="5206" y="869"/>
                  <a:pt x="5161" y="552"/>
                  <a:pt x="4980" y="371"/>
                </a:cubicBezTo>
                <a:cubicBezTo>
                  <a:pt x="4618" y="190"/>
                  <a:pt x="4210" y="54"/>
                  <a:pt x="3803" y="9"/>
                </a:cubicBezTo>
                <a:cubicBezTo>
                  <a:pt x="3702" y="3"/>
                  <a:pt x="3602" y="0"/>
                  <a:pt x="350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 rot="4500040">
            <a:off x="8452563" y="4725915"/>
            <a:ext cx="138096" cy="136871"/>
          </a:xfrm>
          <a:custGeom>
            <a:rect b="b" l="l" r="r" t="t"/>
            <a:pathLst>
              <a:path extrusionOk="0" h="5475" w="5524">
                <a:moveTo>
                  <a:pt x="3702" y="0"/>
                </a:moveTo>
                <a:cubicBezTo>
                  <a:pt x="3396" y="0"/>
                  <a:pt x="3103" y="101"/>
                  <a:pt x="2853" y="289"/>
                </a:cubicBezTo>
                <a:cubicBezTo>
                  <a:pt x="2717" y="334"/>
                  <a:pt x="2717" y="515"/>
                  <a:pt x="2626" y="606"/>
                </a:cubicBezTo>
                <a:cubicBezTo>
                  <a:pt x="2553" y="600"/>
                  <a:pt x="2479" y="597"/>
                  <a:pt x="2406" y="597"/>
                </a:cubicBezTo>
                <a:cubicBezTo>
                  <a:pt x="1892" y="597"/>
                  <a:pt x="1387" y="736"/>
                  <a:pt x="951" y="1013"/>
                </a:cubicBezTo>
                <a:cubicBezTo>
                  <a:pt x="408" y="1420"/>
                  <a:pt x="137" y="2054"/>
                  <a:pt x="46" y="2688"/>
                </a:cubicBezTo>
                <a:cubicBezTo>
                  <a:pt x="1" y="3322"/>
                  <a:pt x="137" y="3910"/>
                  <a:pt x="499" y="4408"/>
                </a:cubicBezTo>
                <a:cubicBezTo>
                  <a:pt x="680" y="4544"/>
                  <a:pt x="861" y="4635"/>
                  <a:pt x="997" y="4770"/>
                </a:cubicBezTo>
                <a:cubicBezTo>
                  <a:pt x="1268" y="5087"/>
                  <a:pt x="1630" y="5314"/>
                  <a:pt x="2083" y="5449"/>
                </a:cubicBezTo>
                <a:cubicBezTo>
                  <a:pt x="2151" y="5466"/>
                  <a:pt x="2220" y="5474"/>
                  <a:pt x="2291" y="5474"/>
                </a:cubicBezTo>
                <a:cubicBezTo>
                  <a:pt x="2782" y="5474"/>
                  <a:pt x="3317" y="5093"/>
                  <a:pt x="3713" y="4816"/>
                </a:cubicBezTo>
                <a:cubicBezTo>
                  <a:pt x="4256" y="4499"/>
                  <a:pt x="4663" y="3956"/>
                  <a:pt x="4845" y="3367"/>
                </a:cubicBezTo>
                <a:cubicBezTo>
                  <a:pt x="4845" y="3277"/>
                  <a:pt x="4754" y="3141"/>
                  <a:pt x="4754" y="3095"/>
                </a:cubicBezTo>
                <a:cubicBezTo>
                  <a:pt x="4754" y="3005"/>
                  <a:pt x="4799" y="2960"/>
                  <a:pt x="4845" y="2914"/>
                </a:cubicBezTo>
                <a:cubicBezTo>
                  <a:pt x="5161" y="2688"/>
                  <a:pt x="5388" y="2326"/>
                  <a:pt x="5478" y="1918"/>
                </a:cubicBezTo>
                <a:cubicBezTo>
                  <a:pt x="5524" y="1511"/>
                  <a:pt x="5433" y="1058"/>
                  <a:pt x="5207" y="741"/>
                </a:cubicBezTo>
                <a:cubicBezTo>
                  <a:pt x="4935" y="379"/>
                  <a:pt x="4573" y="108"/>
                  <a:pt x="4120" y="62"/>
                </a:cubicBezTo>
                <a:cubicBezTo>
                  <a:pt x="3980" y="20"/>
                  <a:pt x="3840" y="0"/>
                  <a:pt x="370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 rot="-2273253">
            <a:off x="6413501" y="4270660"/>
            <a:ext cx="346317" cy="280619"/>
          </a:xfrm>
          <a:custGeom>
            <a:rect b="b" l="l" r="r" t="t"/>
            <a:pathLst>
              <a:path extrusionOk="0" h="11225" w="13853">
                <a:moveTo>
                  <a:pt x="6561" y="1"/>
                </a:moveTo>
                <a:cubicBezTo>
                  <a:pt x="6425" y="1"/>
                  <a:pt x="6232" y="144"/>
                  <a:pt x="6112" y="144"/>
                </a:cubicBezTo>
                <a:cubicBezTo>
                  <a:pt x="5950" y="121"/>
                  <a:pt x="5789" y="110"/>
                  <a:pt x="5628" y="110"/>
                </a:cubicBezTo>
                <a:cubicBezTo>
                  <a:pt x="4845" y="110"/>
                  <a:pt x="4087" y="380"/>
                  <a:pt x="3486" y="868"/>
                </a:cubicBezTo>
                <a:cubicBezTo>
                  <a:pt x="3033" y="1185"/>
                  <a:pt x="2536" y="1366"/>
                  <a:pt x="2264" y="1864"/>
                </a:cubicBezTo>
                <a:cubicBezTo>
                  <a:pt x="2083" y="1638"/>
                  <a:pt x="1902" y="1728"/>
                  <a:pt x="1630" y="1638"/>
                </a:cubicBezTo>
                <a:cubicBezTo>
                  <a:pt x="1630" y="1547"/>
                  <a:pt x="1630" y="1411"/>
                  <a:pt x="1630" y="1321"/>
                </a:cubicBezTo>
                <a:cubicBezTo>
                  <a:pt x="1449" y="1185"/>
                  <a:pt x="1223" y="1049"/>
                  <a:pt x="996" y="1004"/>
                </a:cubicBezTo>
                <a:cubicBezTo>
                  <a:pt x="903" y="985"/>
                  <a:pt x="801" y="974"/>
                  <a:pt x="698" y="974"/>
                </a:cubicBezTo>
                <a:cubicBezTo>
                  <a:pt x="553" y="974"/>
                  <a:pt x="405" y="996"/>
                  <a:pt x="272" y="1049"/>
                </a:cubicBezTo>
                <a:cubicBezTo>
                  <a:pt x="91" y="1185"/>
                  <a:pt x="136" y="1547"/>
                  <a:pt x="136" y="1774"/>
                </a:cubicBezTo>
                <a:cubicBezTo>
                  <a:pt x="91" y="2000"/>
                  <a:pt x="136" y="2181"/>
                  <a:pt x="272" y="2317"/>
                </a:cubicBezTo>
                <a:lnTo>
                  <a:pt x="272" y="2453"/>
                </a:lnTo>
                <a:cubicBezTo>
                  <a:pt x="272" y="2498"/>
                  <a:pt x="46" y="2543"/>
                  <a:pt x="46" y="2543"/>
                </a:cubicBezTo>
                <a:cubicBezTo>
                  <a:pt x="0" y="2860"/>
                  <a:pt x="317" y="3177"/>
                  <a:pt x="498" y="3403"/>
                </a:cubicBezTo>
                <a:cubicBezTo>
                  <a:pt x="634" y="3720"/>
                  <a:pt x="906" y="3901"/>
                  <a:pt x="1223" y="3992"/>
                </a:cubicBezTo>
                <a:cubicBezTo>
                  <a:pt x="1279" y="4003"/>
                  <a:pt x="1336" y="4009"/>
                  <a:pt x="1392" y="4009"/>
                </a:cubicBezTo>
                <a:cubicBezTo>
                  <a:pt x="1562" y="4009"/>
                  <a:pt x="1732" y="3958"/>
                  <a:pt x="1902" y="3856"/>
                </a:cubicBezTo>
                <a:cubicBezTo>
                  <a:pt x="1902" y="4626"/>
                  <a:pt x="2173" y="5350"/>
                  <a:pt x="2671" y="5938"/>
                </a:cubicBezTo>
                <a:cubicBezTo>
                  <a:pt x="2898" y="6165"/>
                  <a:pt x="2988" y="6482"/>
                  <a:pt x="3215" y="6708"/>
                </a:cubicBezTo>
                <a:cubicBezTo>
                  <a:pt x="3577" y="7025"/>
                  <a:pt x="3984" y="7296"/>
                  <a:pt x="4437" y="7432"/>
                </a:cubicBezTo>
                <a:cubicBezTo>
                  <a:pt x="4482" y="7613"/>
                  <a:pt x="4754" y="7568"/>
                  <a:pt x="4890" y="7704"/>
                </a:cubicBezTo>
                <a:cubicBezTo>
                  <a:pt x="5116" y="8021"/>
                  <a:pt x="5252" y="8338"/>
                  <a:pt x="5569" y="8428"/>
                </a:cubicBezTo>
                <a:cubicBezTo>
                  <a:pt x="5569" y="8428"/>
                  <a:pt x="5548" y="8366"/>
                  <a:pt x="5535" y="8340"/>
                </a:cubicBezTo>
                <a:lnTo>
                  <a:pt x="5535" y="8340"/>
                </a:lnTo>
                <a:cubicBezTo>
                  <a:pt x="5582" y="8358"/>
                  <a:pt x="5659" y="8480"/>
                  <a:pt x="5659" y="8564"/>
                </a:cubicBezTo>
                <a:cubicBezTo>
                  <a:pt x="5569" y="9198"/>
                  <a:pt x="5750" y="9786"/>
                  <a:pt x="6112" y="10284"/>
                </a:cubicBezTo>
                <a:cubicBezTo>
                  <a:pt x="6248" y="10420"/>
                  <a:pt x="6429" y="10511"/>
                  <a:pt x="6564" y="10646"/>
                </a:cubicBezTo>
                <a:cubicBezTo>
                  <a:pt x="6881" y="10918"/>
                  <a:pt x="7289" y="11054"/>
                  <a:pt x="7651" y="11099"/>
                </a:cubicBezTo>
                <a:cubicBezTo>
                  <a:pt x="7890" y="11184"/>
                  <a:pt x="8129" y="11225"/>
                  <a:pt x="8364" y="11225"/>
                </a:cubicBezTo>
                <a:cubicBezTo>
                  <a:pt x="8750" y="11225"/>
                  <a:pt x="9124" y="11115"/>
                  <a:pt x="9462" y="10918"/>
                </a:cubicBezTo>
                <a:cubicBezTo>
                  <a:pt x="9914" y="10511"/>
                  <a:pt x="10141" y="9922"/>
                  <a:pt x="10186" y="9288"/>
                </a:cubicBezTo>
                <a:cubicBezTo>
                  <a:pt x="10231" y="9379"/>
                  <a:pt x="10367" y="9469"/>
                  <a:pt x="10412" y="9515"/>
                </a:cubicBezTo>
                <a:cubicBezTo>
                  <a:pt x="10548" y="9696"/>
                  <a:pt x="10774" y="9831"/>
                  <a:pt x="11001" y="9877"/>
                </a:cubicBezTo>
                <a:cubicBezTo>
                  <a:pt x="11046" y="10103"/>
                  <a:pt x="11137" y="10329"/>
                  <a:pt x="11272" y="10511"/>
                </a:cubicBezTo>
                <a:cubicBezTo>
                  <a:pt x="11499" y="10827"/>
                  <a:pt x="11816" y="11054"/>
                  <a:pt x="12178" y="11144"/>
                </a:cubicBezTo>
                <a:cubicBezTo>
                  <a:pt x="12275" y="11169"/>
                  <a:pt x="12375" y="11180"/>
                  <a:pt x="12476" y="11180"/>
                </a:cubicBezTo>
                <a:cubicBezTo>
                  <a:pt x="12752" y="11180"/>
                  <a:pt x="13032" y="11096"/>
                  <a:pt x="13264" y="10963"/>
                </a:cubicBezTo>
                <a:cubicBezTo>
                  <a:pt x="13581" y="10692"/>
                  <a:pt x="13762" y="10329"/>
                  <a:pt x="13853" y="9922"/>
                </a:cubicBezTo>
                <a:cubicBezTo>
                  <a:pt x="13853" y="9560"/>
                  <a:pt x="13762" y="9198"/>
                  <a:pt x="13491" y="8881"/>
                </a:cubicBezTo>
                <a:cubicBezTo>
                  <a:pt x="13264" y="8564"/>
                  <a:pt x="12947" y="8383"/>
                  <a:pt x="12585" y="8338"/>
                </a:cubicBezTo>
                <a:cubicBezTo>
                  <a:pt x="12495" y="8292"/>
                  <a:pt x="12404" y="8202"/>
                  <a:pt x="12268" y="8202"/>
                </a:cubicBezTo>
                <a:cubicBezTo>
                  <a:pt x="12268" y="8195"/>
                  <a:pt x="12264" y="8192"/>
                  <a:pt x="12258" y="8192"/>
                </a:cubicBezTo>
                <a:cubicBezTo>
                  <a:pt x="12226" y="8192"/>
                  <a:pt x="12130" y="8256"/>
                  <a:pt x="12098" y="8256"/>
                </a:cubicBezTo>
                <a:cubicBezTo>
                  <a:pt x="12091" y="8256"/>
                  <a:pt x="12087" y="8254"/>
                  <a:pt x="12087" y="8247"/>
                </a:cubicBezTo>
                <a:cubicBezTo>
                  <a:pt x="11906" y="8021"/>
                  <a:pt x="11680" y="7885"/>
                  <a:pt x="11408" y="7885"/>
                </a:cubicBezTo>
                <a:cubicBezTo>
                  <a:pt x="11236" y="7828"/>
                  <a:pt x="11028" y="7770"/>
                  <a:pt x="10842" y="7770"/>
                </a:cubicBezTo>
                <a:cubicBezTo>
                  <a:pt x="10733" y="7770"/>
                  <a:pt x="10631" y="7790"/>
                  <a:pt x="10548" y="7840"/>
                </a:cubicBezTo>
                <a:cubicBezTo>
                  <a:pt x="10412" y="8021"/>
                  <a:pt x="10322" y="8202"/>
                  <a:pt x="10231" y="8428"/>
                </a:cubicBezTo>
                <a:cubicBezTo>
                  <a:pt x="10186" y="8111"/>
                  <a:pt x="10095" y="7749"/>
                  <a:pt x="9914" y="7432"/>
                </a:cubicBezTo>
                <a:lnTo>
                  <a:pt x="9507" y="6980"/>
                </a:lnTo>
                <a:cubicBezTo>
                  <a:pt x="9235" y="6753"/>
                  <a:pt x="8873" y="6798"/>
                  <a:pt x="8556" y="6753"/>
                </a:cubicBezTo>
                <a:cubicBezTo>
                  <a:pt x="8466" y="6753"/>
                  <a:pt x="8375" y="6617"/>
                  <a:pt x="8285" y="6572"/>
                </a:cubicBezTo>
                <a:lnTo>
                  <a:pt x="8194" y="6572"/>
                </a:lnTo>
                <a:cubicBezTo>
                  <a:pt x="8783" y="5938"/>
                  <a:pt x="9100" y="5124"/>
                  <a:pt x="9145" y="4263"/>
                </a:cubicBezTo>
                <a:cubicBezTo>
                  <a:pt x="9281" y="3313"/>
                  <a:pt x="9054" y="2362"/>
                  <a:pt x="8466" y="1638"/>
                </a:cubicBezTo>
                <a:cubicBezTo>
                  <a:pt x="8239" y="1411"/>
                  <a:pt x="8194" y="1049"/>
                  <a:pt x="7968" y="778"/>
                </a:cubicBezTo>
                <a:cubicBezTo>
                  <a:pt x="7560" y="461"/>
                  <a:pt x="7108" y="189"/>
                  <a:pt x="6610" y="8"/>
                </a:cubicBezTo>
                <a:cubicBezTo>
                  <a:pt x="6595" y="3"/>
                  <a:pt x="6578" y="1"/>
                  <a:pt x="656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 rot="4500040">
            <a:off x="6907192" y="4618763"/>
            <a:ext cx="38499" cy="42199"/>
          </a:xfrm>
          <a:custGeom>
            <a:rect b="b" l="l" r="r" t="t"/>
            <a:pathLst>
              <a:path extrusionOk="0" h="1688" w="1540">
                <a:moveTo>
                  <a:pt x="951" y="1"/>
                </a:moveTo>
                <a:cubicBezTo>
                  <a:pt x="725" y="1"/>
                  <a:pt x="498" y="46"/>
                  <a:pt x="272" y="137"/>
                </a:cubicBezTo>
                <a:cubicBezTo>
                  <a:pt x="136" y="318"/>
                  <a:pt x="0" y="499"/>
                  <a:pt x="0" y="725"/>
                </a:cubicBezTo>
                <a:cubicBezTo>
                  <a:pt x="0" y="906"/>
                  <a:pt x="181" y="1042"/>
                  <a:pt x="317" y="1178"/>
                </a:cubicBezTo>
                <a:cubicBezTo>
                  <a:pt x="408" y="1359"/>
                  <a:pt x="453" y="1630"/>
                  <a:pt x="679" y="1676"/>
                </a:cubicBezTo>
                <a:cubicBezTo>
                  <a:pt x="720" y="1684"/>
                  <a:pt x="760" y="1687"/>
                  <a:pt x="799" y="1687"/>
                </a:cubicBezTo>
                <a:cubicBezTo>
                  <a:pt x="985" y="1687"/>
                  <a:pt x="1164" y="1606"/>
                  <a:pt x="1313" y="1495"/>
                </a:cubicBezTo>
                <a:cubicBezTo>
                  <a:pt x="1449" y="1404"/>
                  <a:pt x="1494" y="1132"/>
                  <a:pt x="1494" y="951"/>
                </a:cubicBezTo>
                <a:cubicBezTo>
                  <a:pt x="1540" y="770"/>
                  <a:pt x="1404" y="635"/>
                  <a:pt x="1313" y="499"/>
                </a:cubicBezTo>
                <a:cubicBezTo>
                  <a:pt x="1177" y="318"/>
                  <a:pt x="1132" y="46"/>
                  <a:pt x="95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 rot="4500040">
            <a:off x="8338440" y="4563421"/>
            <a:ext cx="31699" cy="28974"/>
          </a:xfrm>
          <a:custGeom>
            <a:rect b="b" l="l" r="r" t="t"/>
            <a:pathLst>
              <a:path extrusionOk="0" h="1159" w="1268">
                <a:moveTo>
                  <a:pt x="607" y="0"/>
                </a:moveTo>
                <a:cubicBezTo>
                  <a:pt x="492" y="0"/>
                  <a:pt x="359" y="42"/>
                  <a:pt x="227" y="109"/>
                </a:cubicBezTo>
                <a:cubicBezTo>
                  <a:pt x="136" y="199"/>
                  <a:pt x="227" y="425"/>
                  <a:pt x="181" y="561"/>
                </a:cubicBezTo>
                <a:cubicBezTo>
                  <a:pt x="181" y="697"/>
                  <a:pt x="0" y="923"/>
                  <a:pt x="91" y="1014"/>
                </a:cubicBezTo>
                <a:cubicBezTo>
                  <a:pt x="181" y="1150"/>
                  <a:pt x="408" y="1105"/>
                  <a:pt x="544" y="1150"/>
                </a:cubicBezTo>
                <a:cubicBezTo>
                  <a:pt x="568" y="1156"/>
                  <a:pt x="591" y="1159"/>
                  <a:pt x="611" y="1159"/>
                </a:cubicBezTo>
                <a:cubicBezTo>
                  <a:pt x="739" y="1159"/>
                  <a:pt x="789" y="1047"/>
                  <a:pt x="906" y="969"/>
                </a:cubicBezTo>
                <a:cubicBezTo>
                  <a:pt x="996" y="878"/>
                  <a:pt x="1223" y="833"/>
                  <a:pt x="1223" y="697"/>
                </a:cubicBezTo>
                <a:cubicBezTo>
                  <a:pt x="1268" y="561"/>
                  <a:pt x="1087" y="471"/>
                  <a:pt x="1042" y="335"/>
                </a:cubicBezTo>
                <a:cubicBezTo>
                  <a:pt x="951" y="244"/>
                  <a:pt x="906" y="18"/>
                  <a:pt x="725" y="18"/>
                </a:cubicBezTo>
                <a:cubicBezTo>
                  <a:pt x="688" y="6"/>
                  <a:pt x="649" y="0"/>
                  <a:pt x="60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 rot="4500040">
            <a:off x="8276912" y="4814432"/>
            <a:ext cx="31699" cy="30924"/>
          </a:xfrm>
          <a:custGeom>
            <a:rect b="b" l="l" r="r" t="t"/>
            <a:pathLst>
              <a:path extrusionOk="0" h="1237" w="1268">
                <a:moveTo>
                  <a:pt x="740" y="0"/>
                </a:moveTo>
                <a:cubicBezTo>
                  <a:pt x="620" y="0"/>
                  <a:pt x="537" y="235"/>
                  <a:pt x="453" y="277"/>
                </a:cubicBezTo>
                <a:cubicBezTo>
                  <a:pt x="317" y="368"/>
                  <a:pt x="46" y="368"/>
                  <a:pt x="46" y="503"/>
                </a:cubicBezTo>
                <a:cubicBezTo>
                  <a:pt x="0" y="684"/>
                  <a:pt x="272" y="730"/>
                  <a:pt x="363" y="866"/>
                </a:cubicBezTo>
                <a:cubicBezTo>
                  <a:pt x="453" y="956"/>
                  <a:pt x="453" y="1182"/>
                  <a:pt x="589" y="1228"/>
                </a:cubicBezTo>
                <a:cubicBezTo>
                  <a:pt x="608" y="1234"/>
                  <a:pt x="627" y="1237"/>
                  <a:pt x="647" y="1237"/>
                </a:cubicBezTo>
                <a:cubicBezTo>
                  <a:pt x="773" y="1237"/>
                  <a:pt x="918" y="1125"/>
                  <a:pt x="996" y="1047"/>
                </a:cubicBezTo>
                <a:cubicBezTo>
                  <a:pt x="1132" y="1001"/>
                  <a:pt x="1223" y="866"/>
                  <a:pt x="1268" y="684"/>
                </a:cubicBezTo>
                <a:cubicBezTo>
                  <a:pt x="1268" y="549"/>
                  <a:pt x="1132" y="458"/>
                  <a:pt x="1042" y="368"/>
                </a:cubicBezTo>
                <a:cubicBezTo>
                  <a:pt x="951" y="232"/>
                  <a:pt x="906" y="51"/>
                  <a:pt x="770" y="5"/>
                </a:cubicBezTo>
                <a:cubicBezTo>
                  <a:pt x="760" y="2"/>
                  <a:pt x="750" y="0"/>
                  <a:pt x="74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3"/>
          <p:cNvSpPr/>
          <p:nvPr/>
        </p:nvSpPr>
        <p:spPr>
          <a:xfrm rot="4500040">
            <a:off x="8277017" y="4656696"/>
            <a:ext cx="31724" cy="27649"/>
          </a:xfrm>
          <a:custGeom>
            <a:rect b="b" l="l" r="r" t="t"/>
            <a:pathLst>
              <a:path extrusionOk="0" h="1106" w="1269">
                <a:moveTo>
                  <a:pt x="269" y="1"/>
                </a:moveTo>
                <a:cubicBezTo>
                  <a:pt x="254" y="1"/>
                  <a:pt x="240" y="4"/>
                  <a:pt x="227" y="10"/>
                </a:cubicBezTo>
                <a:cubicBezTo>
                  <a:pt x="91" y="146"/>
                  <a:pt x="46" y="327"/>
                  <a:pt x="46" y="508"/>
                </a:cubicBezTo>
                <a:cubicBezTo>
                  <a:pt x="1" y="644"/>
                  <a:pt x="46" y="825"/>
                  <a:pt x="137" y="961"/>
                </a:cubicBezTo>
                <a:cubicBezTo>
                  <a:pt x="227" y="1051"/>
                  <a:pt x="408" y="1051"/>
                  <a:pt x="544" y="1096"/>
                </a:cubicBezTo>
                <a:cubicBezTo>
                  <a:pt x="569" y="1103"/>
                  <a:pt x="592" y="1106"/>
                  <a:pt x="613" y="1106"/>
                </a:cubicBezTo>
                <a:cubicBezTo>
                  <a:pt x="740" y="1106"/>
                  <a:pt x="789" y="1000"/>
                  <a:pt x="906" y="961"/>
                </a:cubicBezTo>
                <a:cubicBezTo>
                  <a:pt x="997" y="870"/>
                  <a:pt x="1042" y="780"/>
                  <a:pt x="1042" y="644"/>
                </a:cubicBezTo>
                <a:cubicBezTo>
                  <a:pt x="1042" y="508"/>
                  <a:pt x="1268" y="282"/>
                  <a:pt x="1178" y="191"/>
                </a:cubicBezTo>
                <a:cubicBezTo>
                  <a:pt x="1165" y="153"/>
                  <a:pt x="1131" y="140"/>
                  <a:pt x="1085" y="140"/>
                </a:cubicBezTo>
                <a:cubicBezTo>
                  <a:pt x="987" y="140"/>
                  <a:pt x="837" y="199"/>
                  <a:pt x="734" y="199"/>
                </a:cubicBezTo>
                <a:cubicBezTo>
                  <a:pt x="714" y="199"/>
                  <a:pt x="696" y="196"/>
                  <a:pt x="680" y="191"/>
                </a:cubicBezTo>
                <a:cubicBezTo>
                  <a:pt x="524" y="113"/>
                  <a:pt x="367" y="1"/>
                  <a:pt x="26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"/>
          <p:cNvSpPr/>
          <p:nvPr/>
        </p:nvSpPr>
        <p:spPr>
          <a:xfrm rot="4500040">
            <a:off x="8014556" y="4799738"/>
            <a:ext cx="31724" cy="29849"/>
          </a:xfrm>
          <a:custGeom>
            <a:rect b="b" l="l" r="r" t="t"/>
            <a:pathLst>
              <a:path extrusionOk="0" h="1194" w="1269">
                <a:moveTo>
                  <a:pt x="669" y="1"/>
                </a:moveTo>
                <a:cubicBezTo>
                  <a:pt x="552" y="1"/>
                  <a:pt x="435" y="113"/>
                  <a:pt x="318" y="191"/>
                </a:cubicBezTo>
                <a:cubicBezTo>
                  <a:pt x="227" y="236"/>
                  <a:pt x="182" y="372"/>
                  <a:pt x="182" y="508"/>
                </a:cubicBezTo>
                <a:cubicBezTo>
                  <a:pt x="182" y="644"/>
                  <a:pt x="1" y="870"/>
                  <a:pt x="46" y="1006"/>
                </a:cubicBezTo>
                <a:cubicBezTo>
                  <a:pt x="182" y="1096"/>
                  <a:pt x="363" y="1187"/>
                  <a:pt x="544" y="1187"/>
                </a:cubicBezTo>
                <a:cubicBezTo>
                  <a:pt x="554" y="1192"/>
                  <a:pt x="565" y="1194"/>
                  <a:pt x="576" y="1194"/>
                </a:cubicBezTo>
                <a:cubicBezTo>
                  <a:pt x="673" y="1194"/>
                  <a:pt x="825" y="1041"/>
                  <a:pt x="906" y="960"/>
                </a:cubicBezTo>
                <a:cubicBezTo>
                  <a:pt x="1042" y="915"/>
                  <a:pt x="1133" y="779"/>
                  <a:pt x="1133" y="644"/>
                </a:cubicBezTo>
                <a:cubicBezTo>
                  <a:pt x="1133" y="508"/>
                  <a:pt x="1268" y="281"/>
                  <a:pt x="1178" y="146"/>
                </a:cubicBezTo>
                <a:cubicBezTo>
                  <a:pt x="1087" y="55"/>
                  <a:pt x="861" y="10"/>
                  <a:pt x="725" y="10"/>
                </a:cubicBezTo>
                <a:cubicBezTo>
                  <a:pt x="707" y="4"/>
                  <a:pt x="688" y="1"/>
                  <a:pt x="66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3"/>
          <p:cNvSpPr/>
          <p:nvPr/>
        </p:nvSpPr>
        <p:spPr>
          <a:xfrm rot="4500040">
            <a:off x="7721973" y="4431330"/>
            <a:ext cx="126771" cy="187994"/>
          </a:xfrm>
          <a:custGeom>
            <a:rect b="b" l="l" r="r" t="t"/>
            <a:pathLst>
              <a:path extrusionOk="0" h="7520" w="5071">
                <a:moveTo>
                  <a:pt x="3435" y="5507"/>
                </a:moveTo>
                <a:cubicBezTo>
                  <a:pt x="3423" y="5519"/>
                  <a:pt x="3409" y="5527"/>
                  <a:pt x="3395" y="5527"/>
                </a:cubicBezTo>
                <a:cubicBezTo>
                  <a:pt x="3409" y="5521"/>
                  <a:pt x="3422" y="5514"/>
                  <a:pt x="3435" y="5507"/>
                </a:cubicBezTo>
                <a:close/>
                <a:moveTo>
                  <a:pt x="3077" y="1"/>
                </a:moveTo>
                <a:cubicBezTo>
                  <a:pt x="2826" y="1"/>
                  <a:pt x="2612" y="329"/>
                  <a:pt x="2399" y="457"/>
                </a:cubicBezTo>
                <a:cubicBezTo>
                  <a:pt x="2218" y="593"/>
                  <a:pt x="2082" y="819"/>
                  <a:pt x="2037" y="1046"/>
                </a:cubicBezTo>
                <a:cubicBezTo>
                  <a:pt x="1720" y="1136"/>
                  <a:pt x="1403" y="1272"/>
                  <a:pt x="1132" y="1453"/>
                </a:cubicBezTo>
                <a:cubicBezTo>
                  <a:pt x="589" y="1815"/>
                  <a:pt x="226" y="2358"/>
                  <a:pt x="91" y="2992"/>
                </a:cubicBezTo>
                <a:cubicBezTo>
                  <a:pt x="0" y="3626"/>
                  <a:pt x="136" y="4260"/>
                  <a:pt x="498" y="4803"/>
                </a:cubicBezTo>
                <a:cubicBezTo>
                  <a:pt x="634" y="4939"/>
                  <a:pt x="860" y="5075"/>
                  <a:pt x="996" y="5210"/>
                </a:cubicBezTo>
                <a:cubicBezTo>
                  <a:pt x="1313" y="5482"/>
                  <a:pt x="1766" y="5618"/>
                  <a:pt x="2173" y="5663"/>
                </a:cubicBezTo>
                <a:cubicBezTo>
                  <a:pt x="2264" y="5686"/>
                  <a:pt x="2354" y="5697"/>
                  <a:pt x="2445" y="5697"/>
                </a:cubicBezTo>
                <a:cubicBezTo>
                  <a:pt x="2535" y="5697"/>
                  <a:pt x="2626" y="5686"/>
                  <a:pt x="2716" y="5663"/>
                </a:cubicBezTo>
                <a:lnTo>
                  <a:pt x="2807" y="5844"/>
                </a:lnTo>
                <a:cubicBezTo>
                  <a:pt x="2580" y="6025"/>
                  <a:pt x="2218" y="6116"/>
                  <a:pt x="2173" y="6387"/>
                </a:cubicBezTo>
                <a:cubicBezTo>
                  <a:pt x="2128" y="6614"/>
                  <a:pt x="2399" y="6885"/>
                  <a:pt x="2535" y="7112"/>
                </a:cubicBezTo>
                <a:cubicBezTo>
                  <a:pt x="2716" y="7338"/>
                  <a:pt x="2943" y="7474"/>
                  <a:pt x="3169" y="7519"/>
                </a:cubicBezTo>
                <a:cubicBezTo>
                  <a:pt x="3440" y="7519"/>
                  <a:pt x="3667" y="7429"/>
                  <a:pt x="3848" y="7248"/>
                </a:cubicBezTo>
                <a:cubicBezTo>
                  <a:pt x="4074" y="7112"/>
                  <a:pt x="4346" y="6931"/>
                  <a:pt x="4391" y="6704"/>
                </a:cubicBezTo>
                <a:cubicBezTo>
                  <a:pt x="4391" y="6433"/>
                  <a:pt x="4301" y="6116"/>
                  <a:pt x="4120" y="5935"/>
                </a:cubicBezTo>
                <a:cubicBezTo>
                  <a:pt x="3993" y="5682"/>
                  <a:pt x="3750" y="5547"/>
                  <a:pt x="3534" y="5457"/>
                </a:cubicBezTo>
                <a:lnTo>
                  <a:pt x="3534" y="5457"/>
                </a:lnTo>
                <a:cubicBezTo>
                  <a:pt x="3667" y="5387"/>
                  <a:pt x="3792" y="5311"/>
                  <a:pt x="3893" y="5210"/>
                </a:cubicBezTo>
                <a:cubicBezTo>
                  <a:pt x="4436" y="4848"/>
                  <a:pt x="4844" y="4305"/>
                  <a:pt x="4980" y="3671"/>
                </a:cubicBezTo>
                <a:cubicBezTo>
                  <a:pt x="5070" y="3037"/>
                  <a:pt x="4889" y="2358"/>
                  <a:pt x="4527" y="1815"/>
                </a:cubicBezTo>
                <a:cubicBezTo>
                  <a:pt x="4391" y="1679"/>
                  <a:pt x="4029" y="1725"/>
                  <a:pt x="3893" y="1589"/>
                </a:cubicBezTo>
                <a:cubicBezTo>
                  <a:pt x="3848" y="1544"/>
                  <a:pt x="3984" y="1363"/>
                  <a:pt x="3938" y="1317"/>
                </a:cubicBezTo>
                <a:cubicBezTo>
                  <a:pt x="3916" y="1295"/>
                  <a:pt x="3916" y="1295"/>
                  <a:pt x="3921" y="1295"/>
                </a:cubicBezTo>
                <a:cubicBezTo>
                  <a:pt x="3927" y="1295"/>
                  <a:pt x="3938" y="1295"/>
                  <a:pt x="3938" y="1272"/>
                </a:cubicBezTo>
                <a:cubicBezTo>
                  <a:pt x="3984" y="1000"/>
                  <a:pt x="3938" y="729"/>
                  <a:pt x="3848" y="457"/>
                </a:cubicBezTo>
                <a:cubicBezTo>
                  <a:pt x="3622" y="231"/>
                  <a:pt x="3395" y="95"/>
                  <a:pt x="3124" y="4"/>
                </a:cubicBezTo>
                <a:cubicBezTo>
                  <a:pt x="3108" y="2"/>
                  <a:pt x="3092" y="1"/>
                  <a:pt x="307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3"/>
          <p:cNvSpPr/>
          <p:nvPr/>
        </p:nvSpPr>
        <p:spPr>
          <a:xfrm rot="4500040">
            <a:off x="6961074" y="4546554"/>
            <a:ext cx="30574" cy="36849"/>
          </a:xfrm>
          <a:custGeom>
            <a:rect b="b" l="l" r="r" t="t"/>
            <a:pathLst>
              <a:path extrusionOk="0" h="1474" w="1223">
                <a:moveTo>
                  <a:pt x="537" y="0"/>
                </a:moveTo>
                <a:cubicBezTo>
                  <a:pt x="391" y="0"/>
                  <a:pt x="238" y="51"/>
                  <a:pt x="136" y="153"/>
                </a:cubicBezTo>
                <a:cubicBezTo>
                  <a:pt x="0" y="244"/>
                  <a:pt x="136" y="515"/>
                  <a:pt x="91" y="696"/>
                </a:cubicBezTo>
                <a:cubicBezTo>
                  <a:pt x="46" y="787"/>
                  <a:pt x="91" y="923"/>
                  <a:pt x="181" y="1013"/>
                </a:cubicBezTo>
                <a:cubicBezTo>
                  <a:pt x="317" y="1149"/>
                  <a:pt x="272" y="1421"/>
                  <a:pt x="453" y="1466"/>
                </a:cubicBezTo>
                <a:cubicBezTo>
                  <a:pt x="468" y="1471"/>
                  <a:pt x="484" y="1473"/>
                  <a:pt x="502" y="1473"/>
                </a:cubicBezTo>
                <a:cubicBezTo>
                  <a:pt x="646" y="1473"/>
                  <a:pt x="870" y="1325"/>
                  <a:pt x="951" y="1285"/>
                </a:cubicBezTo>
                <a:cubicBezTo>
                  <a:pt x="1087" y="1194"/>
                  <a:pt x="1087" y="968"/>
                  <a:pt x="1087" y="787"/>
                </a:cubicBezTo>
                <a:cubicBezTo>
                  <a:pt x="1132" y="651"/>
                  <a:pt x="1223" y="470"/>
                  <a:pt x="1132" y="334"/>
                </a:cubicBezTo>
                <a:cubicBezTo>
                  <a:pt x="1041" y="198"/>
                  <a:pt x="860" y="63"/>
                  <a:pt x="679" y="17"/>
                </a:cubicBezTo>
                <a:cubicBezTo>
                  <a:pt x="634" y="6"/>
                  <a:pt x="586" y="0"/>
                  <a:pt x="53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"/>
          <p:cNvSpPr/>
          <p:nvPr/>
        </p:nvSpPr>
        <p:spPr>
          <a:xfrm rot="4500040">
            <a:off x="8585381" y="4290424"/>
            <a:ext cx="31724" cy="27949"/>
          </a:xfrm>
          <a:custGeom>
            <a:rect b="b" l="l" r="r" t="t"/>
            <a:pathLst>
              <a:path extrusionOk="0" h="1118" w="1269">
                <a:moveTo>
                  <a:pt x="612" y="1"/>
                </a:moveTo>
                <a:cubicBezTo>
                  <a:pt x="544" y="1"/>
                  <a:pt x="476" y="24"/>
                  <a:pt x="408" y="69"/>
                </a:cubicBezTo>
                <a:cubicBezTo>
                  <a:pt x="91" y="205"/>
                  <a:pt x="1" y="657"/>
                  <a:pt x="272" y="884"/>
                </a:cubicBezTo>
                <a:cubicBezTo>
                  <a:pt x="363" y="1020"/>
                  <a:pt x="544" y="1020"/>
                  <a:pt x="680" y="1065"/>
                </a:cubicBezTo>
                <a:cubicBezTo>
                  <a:pt x="758" y="1091"/>
                  <a:pt x="867" y="1117"/>
                  <a:pt x="971" y="1117"/>
                </a:cubicBezTo>
                <a:cubicBezTo>
                  <a:pt x="1047" y="1117"/>
                  <a:pt x="1120" y="1103"/>
                  <a:pt x="1178" y="1065"/>
                </a:cubicBezTo>
                <a:cubicBezTo>
                  <a:pt x="1268" y="974"/>
                  <a:pt x="1132" y="703"/>
                  <a:pt x="1178" y="567"/>
                </a:cubicBezTo>
                <a:cubicBezTo>
                  <a:pt x="1223" y="431"/>
                  <a:pt x="1223" y="340"/>
                  <a:pt x="1178" y="250"/>
                </a:cubicBezTo>
                <a:cubicBezTo>
                  <a:pt x="1087" y="114"/>
                  <a:pt x="951" y="69"/>
                  <a:pt x="816" y="69"/>
                </a:cubicBezTo>
                <a:cubicBezTo>
                  <a:pt x="748" y="24"/>
                  <a:pt x="680" y="1"/>
                  <a:pt x="61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3"/>
          <p:cNvSpPr/>
          <p:nvPr/>
        </p:nvSpPr>
        <p:spPr>
          <a:xfrm rot="4500040">
            <a:off x="7944574" y="4510343"/>
            <a:ext cx="30599" cy="26649"/>
          </a:xfrm>
          <a:custGeom>
            <a:rect b="b" l="l" r="r" t="t"/>
            <a:pathLst>
              <a:path extrusionOk="0" h="1066" w="1224">
                <a:moveTo>
                  <a:pt x="598" y="1"/>
                </a:moveTo>
                <a:cubicBezTo>
                  <a:pt x="475" y="1"/>
                  <a:pt x="355" y="192"/>
                  <a:pt x="272" y="233"/>
                </a:cubicBezTo>
                <a:cubicBezTo>
                  <a:pt x="182" y="323"/>
                  <a:pt x="91" y="369"/>
                  <a:pt x="91" y="504"/>
                </a:cubicBezTo>
                <a:cubicBezTo>
                  <a:pt x="46" y="686"/>
                  <a:pt x="1" y="776"/>
                  <a:pt x="91" y="912"/>
                </a:cubicBezTo>
                <a:cubicBezTo>
                  <a:pt x="108" y="945"/>
                  <a:pt x="143" y="954"/>
                  <a:pt x="188" y="954"/>
                </a:cubicBezTo>
                <a:cubicBezTo>
                  <a:pt x="237" y="954"/>
                  <a:pt x="297" y="944"/>
                  <a:pt x="356" y="944"/>
                </a:cubicBezTo>
                <a:cubicBezTo>
                  <a:pt x="390" y="944"/>
                  <a:pt x="423" y="947"/>
                  <a:pt x="454" y="957"/>
                </a:cubicBezTo>
                <a:cubicBezTo>
                  <a:pt x="586" y="1023"/>
                  <a:pt x="670" y="1065"/>
                  <a:pt x="741" y="1065"/>
                </a:cubicBezTo>
                <a:cubicBezTo>
                  <a:pt x="767" y="1065"/>
                  <a:pt x="791" y="1060"/>
                  <a:pt x="816" y="1048"/>
                </a:cubicBezTo>
                <a:cubicBezTo>
                  <a:pt x="951" y="957"/>
                  <a:pt x="1178" y="821"/>
                  <a:pt x="1178" y="686"/>
                </a:cubicBezTo>
                <a:cubicBezTo>
                  <a:pt x="1223" y="550"/>
                  <a:pt x="1087" y="369"/>
                  <a:pt x="997" y="233"/>
                </a:cubicBezTo>
                <a:cubicBezTo>
                  <a:pt x="906" y="97"/>
                  <a:pt x="770" y="6"/>
                  <a:pt x="635" y="6"/>
                </a:cubicBezTo>
                <a:cubicBezTo>
                  <a:pt x="622" y="2"/>
                  <a:pt x="610" y="1"/>
                  <a:pt x="59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3"/>
          <p:cNvSpPr/>
          <p:nvPr/>
        </p:nvSpPr>
        <p:spPr>
          <a:xfrm rot="-9184111">
            <a:off x="7144248" y="4122999"/>
            <a:ext cx="416477" cy="288034"/>
          </a:xfrm>
          <a:custGeom>
            <a:rect b="b" l="l" r="r" t="t"/>
            <a:pathLst>
              <a:path extrusionOk="0" h="11522" w="16660">
                <a:moveTo>
                  <a:pt x="11612" y="1"/>
                </a:moveTo>
                <a:cubicBezTo>
                  <a:pt x="11232" y="1"/>
                  <a:pt x="10859" y="60"/>
                  <a:pt x="10503" y="170"/>
                </a:cubicBezTo>
                <a:cubicBezTo>
                  <a:pt x="9914" y="351"/>
                  <a:pt x="9371" y="623"/>
                  <a:pt x="8873" y="985"/>
                </a:cubicBezTo>
                <a:cubicBezTo>
                  <a:pt x="8194" y="1438"/>
                  <a:pt x="7651" y="2117"/>
                  <a:pt x="7289" y="2886"/>
                </a:cubicBezTo>
                <a:cubicBezTo>
                  <a:pt x="6836" y="2660"/>
                  <a:pt x="6383" y="2524"/>
                  <a:pt x="5885" y="2479"/>
                </a:cubicBezTo>
                <a:cubicBezTo>
                  <a:pt x="5704" y="2434"/>
                  <a:pt x="5614" y="2071"/>
                  <a:pt x="5387" y="2071"/>
                </a:cubicBezTo>
                <a:cubicBezTo>
                  <a:pt x="5296" y="2049"/>
                  <a:pt x="5202" y="2038"/>
                  <a:pt x="5106" y="2038"/>
                </a:cubicBezTo>
                <a:cubicBezTo>
                  <a:pt x="4632" y="2038"/>
                  <a:pt x="4111" y="2283"/>
                  <a:pt x="3622" y="2434"/>
                </a:cubicBezTo>
                <a:cubicBezTo>
                  <a:pt x="3033" y="2569"/>
                  <a:pt x="2445" y="2750"/>
                  <a:pt x="1902" y="3022"/>
                </a:cubicBezTo>
                <a:cubicBezTo>
                  <a:pt x="1449" y="3475"/>
                  <a:pt x="1087" y="3973"/>
                  <a:pt x="815" y="4516"/>
                </a:cubicBezTo>
                <a:cubicBezTo>
                  <a:pt x="498" y="5059"/>
                  <a:pt x="272" y="5602"/>
                  <a:pt x="182" y="6236"/>
                </a:cubicBezTo>
                <a:cubicBezTo>
                  <a:pt x="91" y="6689"/>
                  <a:pt x="91" y="7142"/>
                  <a:pt x="136" y="7639"/>
                </a:cubicBezTo>
                <a:cubicBezTo>
                  <a:pt x="136" y="7730"/>
                  <a:pt x="182" y="7866"/>
                  <a:pt x="182" y="7956"/>
                </a:cubicBezTo>
                <a:cubicBezTo>
                  <a:pt x="91" y="8545"/>
                  <a:pt x="0" y="9224"/>
                  <a:pt x="363" y="9722"/>
                </a:cubicBezTo>
                <a:cubicBezTo>
                  <a:pt x="498" y="9903"/>
                  <a:pt x="725" y="9993"/>
                  <a:pt x="861" y="10129"/>
                </a:cubicBezTo>
                <a:cubicBezTo>
                  <a:pt x="1132" y="10401"/>
                  <a:pt x="1449" y="10537"/>
                  <a:pt x="1766" y="10672"/>
                </a:cubicBezTo>
                <a:cubicBezTo>
                  <a:pt x="2490" y="11080"/>
                  <a:pt x="3260" y="11352"/>
                  <a:pt x="4120" y="11352"/>
                </a:cubicBezTo>
                <a:cubicBezTo>
                  <a:pt x="4449" y="11461"/>
                  <a:pt x="4811" y="11521"/>
                  <a:pt x="5176" y="11521"/>
                </a:cubicBezTo>
                <a:cubicBezTo>
                  <a:pt x="5414" y="11521"/>
                  <a:pt x="5653" y="11496"/>
                  <a:pt x="5885" y="11442"/>
                </a:cubicBezTo>
                <a:cubicBezTo>
                  <a:pt x="6474" y="11306"/>
                  <a:pt x="7017" y="11080"/>
                  <a:pt x="7560" y="10718"/>
                </a:cubicBezTo>
                <a:cubicBezTo>
                  <a:pt x="8013" y="10356"/>
                  <a:pt x="8330" y="9903"/>
                  <a:pt x="8602" y="9360"/>
                </a:cubicBezTo>
                <a:cubicBezTo>
                  <a:pt x="8828" y="9269"/>
                  <a:pt x="9009" y="9133"/>
                  <a:pt x="9190" y="8998"/>
                </a:cubicBezTo>
                <a:cubicBezTo>
                  <a:pt x="9281" y="8952"/>
                  <a:pt x="9416" y="8998"/>
                  <a:pt x="9462" y="8907"/>
                </a:cubicBezTo>
                <a:cubicBezTo>
                  <a:pt x="9960" y="9179"/>
                  <a:pt x="10458" y="9360"/>
                  <a:pt x="11001" y="9495"/>
                </a:cubicBezTo>
                <a:cubicBezTo>
                  <a:pt x="11040" y="9502"/>
                  <a:pt x="11078" y="9505"/>
                  <a:pt x="11117" y="9505"/>
                </a:cubicBezTo>
                <a:cubicBezTo>
                  <a:pt x="11349" y="9505"/>
                  <a:pt x="11576" y="9405"/>
                  <a:pt x="11770" y="9405"/>
                </a:cubicBezTo>
                <a:cubicBezTo>
                  <a:pt x="11816" y="9450"/>
                  <a:pt x="11951" y="9541"/>
                  <a:pt x="11997" y="9631"/>
                </a:cubicBezTo>
                <a:cubicBezTo>
                  <a:pt x="12087" y="9722"/>
                  <a:pt x="12087" y="9858"/>
                  <a:pt x="12223" y="9903"/>
                </a:cubicBezTo>
                <a:cubicBezTo>
                  <a:pt x="12301" y="9929"/>
                  <a:pt x="12410" y="9955"/>
                  <a:pt x="12514" y="9955"/>
                </a:cubicBezTo>
                <a:cubicBezTo>
                  <a:pt x="12590" y="9955"/>
                  <a:pt x="12664" y="9941"/>
                  <a:pt x="12721" y="9903"/>
                </a:cubicBezTo>
                <a:cubicBezTo>
                  <a:pt x="12812" y="9767"/>
                  <a:pt x="12857" y="9631"/>
                  <a:pt x="12902" y="9450"/>
                </a:cubicBezTo>
                <a:cubicBezTo>
                  <a:pt x="12902" y="9428"/>
                  <a:pt x="12891" y="9428"/>
                  <a:pt x="12879" y="9428"/>
                </a:cubicBezTo>
                <a:cubicBezTo>
                  <a:pt x="12868" y="9428"/>
                  <a:pt x="12857" y="9428"/>
                  <a:pt x="12857" y="9405"/>
                </a:cubicBezTo>
                <a:cubicBezTo>
                  <a:pt x="13445" y="9269"/>
                  <a:pt x="14034" y="9043"/>
                  <a:pt x="14532" y="8681"/>
                </a:cubicBezTo>
                <a:cubicBezTo>
                  <a:pt x="15075" y="8318"/>
                  <a:pt x="15528" y="7821"/>
                  <a:pt x="15845" y="7277"/>
                </a:cubicBezTo>
                <a:cubicBezTo>
                  <a:pt x="16524" y="6191"/>
                  <a:pt x="16659" y="4833"/>
                  <a:pt x="16252" y="3611"/>
                </a:cubicBezTo>
                <a:cubicBezTo>
                  <a:pt x="16071" y="3067"/>
                  <a:pt x="15754" y="2569"/>
                  <a:pt x="15347" y="2117"/>
                </a:cubicBezTo>
                <a:cubicBezTo>
                  <a:pt x="15075" y="1800"/>
                  <a:pt x="14894" y="1392"/>
                  <a:pt x="14622" y="1121"/>
                </a:cubicBezTo>
                <a:cubicBezTo>
                  <a:pt x="14079" y="759"/>
                  <a:pt x="13491" y="487"/>
                  <a:pt x="12857" y="351"/>
                </a:cubicBezTo>
                <a:cubicBezTo>
                  <a:pt x="12676" y="306"/>
                  <a:pt x="12540" y="125"/>
                  <a:pt x="12359" y="80"/>
                </a:cubicBezTo>
                <a:cubicBezTo>
                  <a:pt x="12109" y="26"/>
                  <a:pt x="11859" y="1"/>
                  <a:pt x="1161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3"/>
          <p:cNvSpPr/>
          <p:nvPr/>
        </p:nvSpPr>
        <p:spPr>
          <a:xfrm rot="4500040">
            <a:off x="7898849" y="4615190"/>
            <a:ext cx="32849" cy="30674"/>
          </a:xfrm>
          <a:custGeom>
            <a:rect b="b" l="l" r="r" t="t"/>
            <a:pathLst>
              <a:path extrusionOk="0" h="1227" w="1314">
                <a:moveTo>
                  <a:pt x="657" y="0"/>
                </a:moveTo>
                <a:cubicBezTo>
                  <a:pt x="532" y="0"/>
                  <a:pt x="413" y="32"/>
                  <a:pt x="317" y="64"/>
                </a:cubicBezTo>
                <a:cubicBezTo>
                  <a:pt x="91" y="336"/>
                  <a:pt x="0" y="743"/>
                  <a:pt x="181" y="1015"/>
                </a:cubicBezTo>
                <a:cubicBezTo>
                  <a:pt x="227" y="1083"/>
                  <a:pt x="306" y="1094"/>
                  <a:pt x="396" y="1094"/>
                </a:cubicBezTo>
                <a:cubicBezTo>
                  <a:pt x="442" y="1094"/>
                  <a:pt x="490" y="1091"/>
                  <a:pt x="538" y="1091"/>
                </a:cubicBezTo>
                <a:cubicBezTo>
                  <a:pt x="586" y="1091"/>
                  <a:pt x="634" y="1094"/>
                  <a:pt x="679" y="1105"/>
                </a:cubicBezTo>
                <a:cubicBezTo>
                  <a:pt x="783" y="1140"/>
                  <a:pt x="938" y="1226"/>
                  <a:pt x="1046" y="1226"/>
                </a:cubicBezTo>
                <a:cubicBezTo>
                  <a:pt x="1081" y="1226"/>
                  <a:pt x="1110" y="1218"/>
                  <a:pt x="1132" y="1196"/>
                </a:cubicBezTo>
                <a:cubicBezTo>
                  <a:pt x="1223" y="1060"/>
                  <a:pt x="1313" y="924"/>
                  <a:pt x="1313" y="743"/>
                </a:cubicBezTo>
                <a:cubicBezTo>
                  <a:pt x="1313" y="607"/>
                  <a:pt x="1177" y="472"/>
                  <a:pt x="1087" y="381"/>
                </a:cubicBezTo>
                <a:cubicBezTo>
                  <a:pt x="996" y="245"/>
                  <a:pt x="996" y="64"/>
                  <a:pt x="815" y="19"/>
                </a:cubicBezTo>
                <a:cubicBezTo>
                  <a:pt x="762" y="6"/>
                  <a:pt x="709" y="0"/>
                  <a:pt x="65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3"/>
          <p:cNvSpPr/>
          <p:nvPr/>
        </p:nvSpPr>
        <p:spPr>
          <a:xfrm rot="4500040">
            <a:off x="8234468" y="4745063"/>
            <a:ext cx="33974" cy="34824"/>
          </a:xfrm>
          <a:custGeom>
            <a:rect b="b" l="l" r="r" t="t"/>
            <a:pathLst>
              <a:path extrusionOk="0" h="1393" w="1359">
                <a:moveTo>
                  <a:pt x="860" y="0"/>
                </a:moveTo>
                <a:cubicBezTo>
                  <a:pt x="679" y="0"/>
                  <a:pt x="498" y="0"/>
                  <a:pt x="317" y="91"/>
                </a:cubicBezTo>
                <a:cubicBezTo>
                  <a:pt x="181" y="227"/>
                  <a:pt x="45" y="362"/>
                  <a:pt x="0" y="589"/>
                </a:cubicBezTo>
                <a:cubicBezTo>
                  <a:pt x="0" y="770"/>
                  <a:pt x="45" y="951"/>
                  <a:pt x="136" y="1132"/>
                </a:cubicBezTo>
                <a:cubicBezTo>
                  <a:pt x="272" y="1268"/>
                  <a:pt x="453" y="1358"/>
                  <a:pt x="679" y="1358"/>
                </a:cubicBezTo>
                <a:cubicBezTo>
                  <a:pt x="770" y="1381"/>
                  <a:pt x="860" y="1392"/>
                  <a:pt x="951" y="1392"/>
                </a:cubicBezTo>
                <a:cubicBezTo>
                  <a:pt x="1041" y="1392"/>
                  <a:pt x="1132" y="1381"/>
                  <a:pt x="1222" y="1358"/>
                </a:cubicBezTo>
                <a:cubicBezTo>
                  <a:pt x="1358" y="1222"/>
                  <a:pt x="1313" y="951"/>
                  <a:pt x="1358" y="770"/>
                </a:cubicBezTo>
                <a:cubicBezTo>
                  <a:pt x="1358" y="634"/>
                  <a:pt x="1313" y="453"/>
                  <a:pt x="1222" y="362"/>
                </a:cubicBezTo>
                <a:cubicBezTo>
                  <a:pt x="1087" y="181"/>
                  <a:pt x="996" y="46"/>
                  <a:pt x="86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"/>
          <p:cNvSpPr/>
          <p:nvPr/>
        </p:nvSpPr>
        <p:spPr>
          <a:xfrm flipH="1">
            <a:off x="6024100" y="1182375"/>
            <a:ext cx="612600" cy="612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"/>
          <p:cNvSpPr/>
          <p:nvPr/>
        </p:nvSpPr>
        <p:spPr>
          <a:xfrm flipH="1">
            <a:off x="6879000" y="1287175"/>
            <a:ext cx="402900" cy="402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"/>
          <p:cNvSpPr/>
          <p:nvPr/>
        </p:nvSpPr>
        <p:spPr>
          <a:xfrm flipH="1">
            <a:off x="7447275" y="1359775"/>
            <a:ext cx="257700" cy="257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 flipH="1">
            <a:off x="7918525" y="1407900"/>
            <a:ext cx="161400" cy="161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3"/>
          <p:cNvSpPr/>
          <p:nvPr/>
        </p:nvSpPr>
        <p:spPr>
          <a:xfrm>
            <a:off x="2507300" y="1182375"/>
            <a:ext cx="612600" cy="612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3"/>
          <p:cNvSpPr/>
          <p:nvPr/>
        </p:nvSpPr>
        <p:spPr>
          <a:xfrm>
            <a:off x="1862100" y="1287175"/>
            <a:ext cx="402900" cy="402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"/>
          <p:cNvSpPr/>
          <p:nvPr/>
        </p:nvSpPr>
        <p:spPr>
          <a:xfrm>
            <a:off x="1439025" y="1359775"/>
            <a:ext cx="257700" cy="257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3"/>
          <p:cNvSpPr/>
          <p:nvPr/>
        </p:nvSpPr>
        <p:spPr>
          <a:xfrm>
            <a:off x="1064075" y="1407900"/>
            <a:ext cx="161400" cy="161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5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1"/>
          <p:cNvSpPr txBox="1"/>
          <p:nvPr>
            <p:ph type="title"/>
          </p:nvPr>
        </p:nvSpPr>
        <p:spPr>
          <a:xfrm>
            <a:off x="630000" y="445025"/>
            <a:ext cx="216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Oswald Regular"/>
              <a:buNone/>
              <a:defRPr b="0"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Oswald Regular"/>
              <a:buNone/>
              <a:defRPr b="0"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Oswald Regular"/>
              <a:buNone/>
              <a:defRPr b="0"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Oswald Regular"/>
              <a:buNone/>
              <a:defRPr b="0"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Oswald Regular"/>
              <a:buNone/>
              <a:defRPr b="0"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Oswald Regular"/>
              <a:buNone/>
              <a:defRPr b="0"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Oswald Regular"/>
              <a:buNone/>
              <a:defRPr b="0"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Oswald Regular"/>
              <a:buNone/>
              <a:defRPr b="0"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320" name="Google Shape;320;p21"/>
          <p:cNvSpPr txBox="1"/>
          <p:nvPr>
            <p:ph idx="1" type="subTitle"/>
          </p:nvPr>
        </p:nvSpPr>
        <p:spPr>
          <a:xfrm>
            <a:off x="3448525" y="2547775"/>
            <a:ext cx="2149800" cy="8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1" name="Google Shape;321;p21"/>
          <p:cNvSpPr txBox="1"/>
          <p:nvPr>
            <p:ph idx="2" type="subTitle"/>
          </p:nvPr>
        </p:nvSpPr>
        <p:spPr>
          <a:xfrm>
            <a:off x="3660513" y="2211425"/>
            <a:ext cx="17259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322" name="Google Shape;322;p21"/>
          <p:cNvSpPr txBox="1"/>
          <p:nvPr>
            <p:ph idx="3" type="subTitle"/>
          </p:nvPr>
        </p:nvSpPr>
        <p:spPr>
          <a:xfrm>
            <a:off x="640050" y="2547775"/>
            <a:ext cx="2149800" cy="8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23" name="Google Shape;323;p21"/>
          <p:cNvSpPr txBox="1"/>
          <p:nvPr>
            <p:ph idx="4" type="subTitle"/>
          </p:nvPr>
        </p:nvSpPr>
        <p:spPr>
          <a:xfrm>
            <a:off x="860090" y="2211425"/>
            <a:ext cx="17100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324" name="Google Shape;324;p21"/>
          <p:cNvSpPr txBox="1"/>
          <p:nvPr>
            <p:ph idx="5" type="subTitle"/>
          </p:nvPr>
        </p:nvSpPr>
        <p:spPr>
          <a:xfrm>
            <a:off x="6348975" y="2547775"/>
            <a:ext cx="2160000" cy="8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5" name="Google Shape;325;p21"/>
          <p:cNvSpPr txBox="1"/>
          <p:nvPr>
            <p:ph idx="6" type="subTitle"/>
          </p:nvPr>
        </p:nvSpPr>
        <p:spPr>
          <a:xfrm>
            <a:off x="6565975" y="2211425"/>
            <a:ext cx="17259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326" name="Google Shape;326;p21"/>
          <p:cNvSpPr/>
          <p:nvPr/>
        </p:nvSpPr>
        <p:spPr>
          <a:xfrm flipH="1">
            <a:off x="6733500" y="-26100"/>
            <a:ext cx="2410500" cy="10437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1"/>
          <p:cNvSpPr/>
          <p:nvPr/>
        </p:nvSpPr>
        <p:spPr>
          <a:xfrm>
            <a:off x="7501975" y="161100"/>
            <a:ext cx="789900" cy="669300"/>
          </a:xfrm>
          <a:prstGeom prst="triangle">
            <a:avLst>
              <a:gd fmla="val 51029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1"/>
          <p:cNvSpPr/>
          <p:nvPr/>
        </p:nvSpPr>
        <p:spPr>
          <a:xfrm>
            <a:off x="5598325" y="337350"/>
            <a:ext cx="1144800" cy="405300"/>
          </a:xfrm>
          <a:prstGeom prst="parallelogram">
            <a:avLst>
              <a:gd fmla="val 9746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1"/>
          <p:cNvSpPr/>
          <p:nvPr/>
        </p:nvSpPr>
        <p:spPr>
          <a:xfrm>
            <a:off x="-422000" y="4193950"/>
            <a:ext cx="1123200" cy="1123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1"/>
          <p:cNvSpPr/>
          <p:nvPr/>
        </p:nvSpPr>
        <p:spPr>
          <a:xfrm>
            <a:off x="879275" y="4428375"/>
            <a:ext cx="416100" cy="41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6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2"/>
          <p:cNvSpPr txBox="1"/>
          <p:nvPr>
            <p:ph type="title"/>
          </p:nvPr>
        </p:nvSpPr>
        <p:spPr>
          <a:xfrm flipH="1">
            <a:off x="882700" y="2044038"/>
            <a:ext cx="3497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3" name="Google Shape;333;p22"/>
          <p:cNvSpPr txBox="1"/>
          <p:nvPr>
            <p:ph idx="1" type="subTitle"/>
          </p:nvPr>
        </p:nvSpPr>
        <p:spPr>
          <a:xfrm flipH="1">
            <a:off x="882700" y="2622975"/>
            <a:ext cx="2760900" cy="6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4" name="Google Shape;334;p22"/>
          <p:cNvSpPr/>
          <p:nvPr/>
        </p:nvSpPr>
        <p:spPr>
          <a:xfrm flipH="1">
            <a:off x="4337375" y="1555950"/>
            <a:ext cx="4909800" cy="36522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2"/>
          <p:cNvSpPr/>
          <p:nvPr/>
        </p:nvSpPr>
        <p:spPr>
          <a:xfrm rot="2861645">
            <a:off x="7937437" y="3386030"/>
            <a:ext cx="717587" cy="1475515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2"/>
          <p:cNvSpPr/>
          <p:nvPr/>
        </p:nvSpPr>
        <p:spPr>
          <a:xfrm rot="5400000">
            <a:off x="-231626" y="139102"/>
            <a:ext cx="1434900" cy="10761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2"/>
          <p:cNvSpPr/>
          <p:nvPr/>
        </p:nvSpPr>
        <p:spPr>
          <a:xfrm rot="-4706345">
            <a:off x="580535" y="23977"/>
            <a:ext cx="483509" cy="951428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_1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3"/>
          <p:cNvSpPr txBox="1"/>
          <p:nvPr>
            <p:ph type="title"/>
          </p:nvPr>
        </p:nvSpPr>
        <p:spPr>
          <a:xfrm>
            <a:off x="630000" y="445025"/>
            <a:ext cx="235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340" name="Google Shape;340;p23"/>
          <p:cNvSpPr txBox="1"/>
          <p:nvPr>
            <p:ph idx="1" type="subTitle"/>
          </p:nvPr>
        </p:nvSpPr>
        <p:spPr>
          <a:xfrm>
            <a:off x="6120500" y="3951600"/>
            <a:ext cx="1822800" cy="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1" name="Google Shape;341;p23"/>
          <p:cNvSpPr txBox="1"/>
          <p:nvPr>
            <p:ph idx="2" type="subTitle"/>
          </p:nvPr>
        </p:nvSpPr>
        <p:spPr>
          <a:xfrm>
            <a:off x="6168925" y="3615250"/>
            <a:ext cx="17259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342" name="Google Shape;342;p23"/>
          <p:cNvSpPr txBox="1"/>
          <p:nvPr>
            <p:ph idx="3" type="subTitle"/>
          </p:nvPr>
        </p:nvSpPr>
        <p:spPr>
          <a:xfrm>
            <a:off x="1200700" y="3951600"/>
            <a:ext cx="1822800" cy="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43" name="Google Shape;343;p23"/>
          <p:cNvSpPr txBox="1"/>
          <p:nvPr>
            <p:ph idx="4" type="subTitle"/>
          </p:nvPr>
        </p:nvSpPr>
        <p:spPr>
          <a:xfrm>
            <a:off x="1257165" y="3615250"/>
            <a:ext cx="17100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344" name="Google Shape;344;p23"/>
          <p:cNvSpPr txBox="1"/>
          <p:nvPr>
            <p:ph idx="5" type="subTitle"/>
          </p:nvPr>
        </p:nvSpPr>
        <p:spPr>
          <a:xfrm>
            <a:off x="3632438" y="3951600"/>
            <a:ext cx="1822800" cy="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45" name="Google Shape;345;p23"/>
          <p:cNvSpPr txBox="1"/>
          <p:nvPr>
            <p:ph idx="6" type="subTitle"/>
          </p:nvPr>
        </p:nvSpPr>
        <p:spPr>
          <a:xfrm>
            <a:off x="3688902" y="3615250"/>
            <a:ext cx="17100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346" name="Google Shape;346;p23"/>
          <p:cNvSpPr txBox="1"/>
          <p:nvPr>
            <p:ph idx="7" type="subTitle"/>
          </p:nvPr>
        </p:nvSpPr>
        <p:spPr>
          <a:xfrm>
            <a:off x="6120500" y="2232713"/>
            <a:ext cx="1822800" cy="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7" name="Google Shape;347;p23"/>
          <p:cNvSpPr txBox="1"/>
          <p:nvPr>
            <p:ph idx="8" type="subTitle"/>
          </p:nvPr>
        </p:nvSpPr>
        <p:spPr>
          <a:xfrm>
            <a:off x="6168925" y="1896363"/>
            <a:ext cx="17259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348" name="Google Shape;348;p23"/>
          <p:cNvSpPr txBox="1"/>
          <p:nvPr>
            <p:ph idx="9" type="subTitle"/>
          </p:nvPr>
        </p:nvSpPr>
        <p:spPr>
          <a:xfrm>
            <a:off x="1200700" y="2232713"/>
            <a:ext cx="1822800" cy="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49" name="Google Shape;349;p23"/>
          <p:cNvSpPr txBox="1"/>
          <p:nvPr>
            <p:ph idx="13" type="subTitle"/>
          </p:nvPr>
        </p:nvSpPr>
        <p:spPr>
          <a:xfrm>
            <a:off x="1257165" y="1896363"/>
            <a:ext cx="17100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350" name="Google Shape;350;p23"/>
          <p:cNvSpPr txBox="1"/>
          <p:nvPr>
            <p:ph idx="14" type="subTitle"/>
          </p:nvPr>
        </p:nvSpPr>
        <p:spPr>
          <a:xfrm>
            <a:off x="3632438" y="2232713"/>
            <a:ext cx="1822800" cy="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51" name="Google Shape;351;p23"/>
          <p:cNvSpPr txBox="1"/>
          <p:nvPr>
            <p:ph idx="15" type="subTitle"/>
          </p:nvPr>
        </p:nvSpPr>
        <p:spPr>
          <a:xfrm>
            <a:off x="3688902" y="1896363"/>
            <a:ext cx="17100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7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4"/>
          <p:cNvSpPr txBox="1"/>
          <p:nvPr>
            <p:ph type="title"/>
          </p:nvPr>
        </p:nvSpPr>
        <p:spPr>
          <a:xfrm>
            <a:off x="630000" y="445025"/>
            <a:ext cx="78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Oswald Regular"/>
              <a:buNone/>
              <a:defRPr b="0"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Oswald Regular"/>
              <a:buNone/>
              <a:defRPr b="0"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Oswald Regular"/>
              <a:buNone/>
              <a:defRPr b="0"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Oswald Regular"/>
              <a:buNone/>
              <a:defRPr b="0"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Oswald Regular"/>
              <a:buNone/>
              <a:defRPr b="0"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Oswald Regular"/>
              <a:buNone/>
              <a:defRPr b="0"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Oswald Regular"/>
              <a:buNone/>
              <a:defRPr b="0"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Oswald Regular"/>
              <a:buNone/>
              <a:defRPr b="0"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_1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5"/>
          <p:cNvSpPr txBox="1"/>
          <p:nvPr>
            <p:ph type="title"/>
          </p:nvPr>
        </p:nvSpPr>
        <p:spPr>
          <a:xfrm>
            <a:off x="630000" y="445025"/>
            <a:ext cx="216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Oswald Regular"/>
              <a:buNone/>
              <a:defRPr b="0"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Oswald Regular"/>
              <a:buNone/>
              <a:defRPr b="0"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Oswald Regular"/>
              <a:buNone/>
              <a:defRPr b="0"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Oswald Regular"/>
              <a:buNone/>
              <a:defRPr b="0"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Oswald Regular"/>
              <a:buNone/>
              <a:defRPr b="0"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Oswald Regular"/>
              <a:buNone/>
              <a:defRPr b="0"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Oswald Regular"/>
              <a:buNone/>
              <a:defRPr b="0"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Oswald Regular"/>
              <a:buNone/>
              <a:defRPr b="0"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356" name="Google Shape;356;p25"/>
          <p:cNvSpPr txBox="1"/>
          <p:nvPr>
            <p:ph idx="1" type="subTitle"/>
          </p:nvPr>
        </p:nvSpPr>
        <p:spPr>
          <a:xfrm>
            <a:off x="3407575" y="2778850"/>
            <a:ext cx="2231700" cy="8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7" name="Google Shape;357;p25"/>
          <p:cNvSpPr txBox="1"/>
          <p:nvPr>
            <p:ph idx="2" type="subTitle"/>
          </p:nvPr>
        </p:nvSpPr>
        <p:spPr>
          <a:xfrm>
            <a:off x="3448563" y="2442500"/>
            <a:ext cx="21498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358" name="Google Shape;358;p25"/>
          <p:cNvSpPr txBox="1"/>
          <p:nvPr>
            <p:ph idx="3" type="subTitle"/>
          </p:nvPr>
        </p:nvSpPr>
        <p:spPr>
          <a:xfrm>
            <a:off x="751500" y="2778850"/>
            <a:ext cx="2231700" cy="8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59" name="Google Shape;359;p25"/>
          <p:cNvSpPr txBox="1"/>
          <p:nvPr>
            <p:ph idx="4" type="subTitle"/>
          </p:nvPr>
        </p:nvSpPr>
        <p:spPr>
          <a:xfrm>
            <a:off x="792587" y="2442500"/>
            <a:ext cx="21498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360" name="Google Shape;360;p25"/>
          <p:cNvSpPr txBox="1"/>
          <p:nvPr>
            <p:ph idx="5" type="subTitle"/>
          </p:nvPr>
        </p:nvSpPr>
        <p:spPr>
          <a:xfrm>
            <a:off x="6160725" y="2778850"/>
            <a:ext cx="2231700" cy="8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1" name="Google Shape;361;p25"/>
          <p:cNvSpPr txBox="1"/>
          <p:nvPr>
            <p:ph idx="6" type="subTitle"/>
          </p:nvPr>
        </p:nvSpPr>
        <p:spPr>
          <a:xfrm>
            <a:off x="6201625" y="2442500"/>
            <a:ext cx="21498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362" name="Google Shape;362;p25"/>
          <p:cNvSpPr/>
          <p:nvPr/>
        </p:nvSpPr>
        <p:spPr>
          <a:xfrm>
            <a:off x="369625" y="3997275"/>
            <a:ext cx="916500" cy="90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5"/>
          <p:cNvSpPr/>
          <p:nvPr/>
        </p:nvSpPr>
        <p:spPr>
          <a:xfrm>
            <a:off x="1000375" y="4205325"/>
            <a:ext cx="1749300" cy="363600"/>
          </a:xfrm>
          <a:prstGeom prst="parallelogram">
            <a:avLst>
              <a:gd fmla="val 101994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5"/>
          <p:cNvSpPr/>
          <p:nvPr/>
        </p:nvSpPr>
        <p:spPr>
          <a:xfrm>
            <a:off x="-41075" y="4111550"/>
            <a:ext cx="1261500" cy="11301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4_2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6"/>
          <p:cNvSpPr txBox="1"/>
          <p:nvPr>
            <p:ph type="title"/>
          </p:nvPr>
        </p:nvSpPr>
        <p:spPr>
          <a:xfrm>
            <a:off x="630000" y="445025"/>
            <a:ext cx="269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367" name="Google Shape;367;p26"/>
          <p:cNvSpPr txBox="1"/>
          <p:nvPr>
            <p:ph idx="1" type="subTitle"/>
          </p:nvPr>
        </p:nvSpPr>
        <p:spPr>
          <a:xfrm>
            <a:off x="4659775" y="3512713"/>
            <a:ext cx="1822800" cy="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8" name="Google Shape;368;p26"/>
          <p:cNvSpPr txBox="1"/>
          <p:nvPr>
            <p:ph idx="2" type="subTitle"/>
          </p:nvPr>
        </p:nvSpPr>
        <p:spPr>
          <a:xfrm>
            <a:off x="4708225" y="3176363"/>
            <a:ext cx="17259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369" name="Google Shape;369;p26"/>
          <p:cNvSpPr txBox="1"/>
          <p:nvPr>
            <p:ph idx="3" type="subTitle"/>
          </p:nvPr>
        </p:nvSpPr>
        <p:spPr>
          <a:xfrm>
            <a:off x="663075" y="3512713"/>
            <a:ext cx="1822800" cy="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0" name="Google Shape;370;p26"/>
          <p:cNvSpPr txBox="1"/>
          <p:nvPr>
            <p:ph idx="4" type="subTitle"/>
          </p:nvPr>
        </p:nvSpPr>
        <p:spPr>
          <a:xfrm>
            <a:off x="719540" y="3176363"/>
            <a:ext cx="17100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371" name="Google Shape;371;p26"/>
          <p:cNvSpPr txBox="1"/>
          <p:nvPr>
            <p:ph idx="5" type="subTitle"/>
          </p:nvPr>
        </p:nvSpPr>
        <p:spPr>
          <a:xfrm>
            <a:off x="2661425" y="3512713"/>
            <a:ext cx="1822800" cy="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2" name="Google Shape;372;p26"/>
          <p:cNvSpPr txBox="1"/>
          <p:nvPr>
            <p:ph idx="6" type="subTitle"/>
          </p:nvPr>
        </p:nvSpPr>
        <p:spPr>
          <a:xfrm>
            <a:off x="2717890" y="3176363"/>
            <a:ext cx="17100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373" name="Google Shape;373;p26"/>
          <p:cNvSpPr txBox="1"/>
          <p:nvPr>
            <p:ph idx="7" type="subTitle"/>
          </p:nvPr>
        </p:nvSpPr>
        <p:spPr>
          <a:xfrm>
            <a:off x="6658125" y="3512713"/>
            <a:ext cx="1822800" cy="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4" name="Google Shape;374;p26"/>
          <p:cNvSpPr txBox="1"/>
          <p:nvPr>
            <p:ph idx="8" type="subTitle"/>
          </p:nvPr>
        </p:nvSpPr>
        <p:spPr>
          <a:xfrm>
            <a:off x="6706575" y="3176363"/>
            <a:ext cx="17259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375" name="Google Shape;375;p26"/>
          <p:cNvSpPr txBox="1"/>
          <p:nvPr>
            <p:ph hasCustomPrompt="1" idx="9" type="title"/>
          </p:nvPr>
        </p:nvSpPr>
        <p:spPr>
          <a:xfrm>
            <a:off x="1054863" y="1853600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76" name="Google Shape;376;p26"/>
          <p:cNvSpPr txBox="1"/>
          <p:nvPr>
            <p:ph hasCustomPrompt="1" idx="13" type="title"/>
          </p:nvPr>
        </p:nvSpPr>
        <p:spPr>
          <a:xfrm>
            <a:off x="3053213" y="1853600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77" name="Google Shape;377;p26"/>
          <p:cNvSpPr txBox="1"/>
          <p:nvPr>
            <p:ph hasCustomPrompt="1" idx="14" type="title"/>
          </p:nvPr>
        </p:nvSpPr>
        <p:spPr>
          <a:xfrm>
            <a:off x="4902416" y="1853600"/>
            <a:ext cx="13374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78" name="Google Shape;378;p26"/>
          <p:cNvSpPr txBox="1"/>
          <p:nvPr>
            <p:ph hasCustomPrompt="1" idx="15" type="title"/>
          </p:nvPr>
        </p:nvSpPr>
        <p:spPr>
          <a:xfrm>
            <a:off x="6867500" y="1853600"/>
            <a:ext cx="14040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79" name="Google Shape;379;p26"/>
          <p:cNvSpPr/>
          <p:nvPr/>
        </p:nvSpPr>
        <p:spPr>
          <a:xfrm>
            <a:off x="7215275" y="-208250"/>
            <a:ext cx="2692800" cy="875400"/>
          </a:xfrm>
          <a:prstGeom prst="parallelogram">
            <a:avLst>
              <a:gd fmla="val 10035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6"/>
          <p:cNvSpPr/>
          <p:nvPr/>
        </p:nvSpPr>
        <p:spPr>
          <a:xfrm rot="10800000">
            <a:off x="8165033" y="150504"/>
            <a:ext cx="524100" cy="10548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6"/>
          <p:cNvSpPr/>
          <p:nvPr/>
        </p:nvSpPr>
        <p:spPr>
          <a:xfrm rot="5824905">
            <a:off x="6597124" y="120643"/>
            <a:ext cx="591311" cy="576501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7"/>
          <p:cNvSpPr txBox="1"/>
          <p:nvPr>
            <p:ph type="title"/>
          </p:nvPr>
        </p:nvSpPr>
        <p:spPr>
          <a:xfrm>
            <a:off x="630000" y="445025"/>
            <a:ext cx="78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4" name="Google Shape;384;p27"/>
          <p:cNvSpPr/>
          <p:nvPr/>
        </p:nvSpPr>
        <p:spPr>
          <a:xfrm flipH="1" rot="-5400000">
            <a:off x="8158625" y="37700"/>
            <a:ext cx="1101000" cy="944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7"/>
          <p:cNvSpPr/>
          <p:nvPr/>
        </p:nvSpPr>
        <p:spPr>
          <a:xfrm rot="5624023">
            <a:off x="8067282" y="-229477"/>
            <a:ext cx="483727" cy="1344158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5_1_1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8"/>
          <p:cNvSpPr txBox="1"/>
          <p:nvPr>
            <p:ph type="title"/>
          </p:nvPr>
        </p:nvSpPr>
        <p:spPr>
          <a:xfrm>
            <a:off x="630000" y="445025"/>
            <a:ext cx="231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Oswald Regular"/>
              <a:buNone/>
              <a:defRPr b="0"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Oswald Regular"/>
              <a:buNone/>
              <a:defRPr b="0"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Oswald Regular"/>
              <a:buNone/>
              <a:defRPr b="0"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Oswald Regular"/>
              <a:buNone/>
              <a:defRPr b="0"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Oswald Regular"/>
              <a:buNone/>
              <a:defRPr b="0"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Oswald Regular"/>
              <a:buNone/>
              <a:defRPr b="0"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Oswald Regular"/>
              <a:buNone/>
              <a:defRPr b="0"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Oswald Regular"/>
              <a:buNone/>
              <a:defRPr b="0"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388" name="Google Shape;388;p28"/>
          <p:cNvSpPr txBox="1"/>
          <p:nvPr>
            <p:ph idx="1" type="subTitle"/>
          </p:nvPr>
        </p:nvSpPr>
        <p:spPr>
          <a:xfrm>
            <a:off x="3456113" y="2819100"/>
            <a:ext cx="2231700" cy="8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9" name="Google Shape;389;p28"/>
          <p:cNvSpPr txBox="1"/>
          <p:nvPr>
            <p:ph idx="2" type="subTitle"/>
          </p:nvPr>
        </p:nvSpPr>
        <p:spPr>
          <a:xfrm>
            <a:off x="3497100" y="2482750"/>
            <a:ext cx="21498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390" name="Google Shape;390;p28"/>
          <p:cNvSpPr txBox="1"/>
          <p:nvPr>
            <p:ph idx="3" type="subTitle"/>
          </p:nvPr>
        </p:nvSpPr>
        <p:spPr>
          <a:xfrm>
            <a:off x="751500" y="2819100"/>
            <a:ext cx="2231700" cy="8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91" name="Google Shape;391;p28"/>
          <p:cNvSpPr txBox="1"/>
          <p:nvPr>
            <p:ph idx="4" type="subTitle"/>
          </p:nvPr>
        </p:nvSpPr>
        <p:spPr>
          <a:xfrm>
            <a:off x="792587" y="2482750"/>
            <a:ext cx="21498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392" name="Google Shape;392;p28"/>
          <p:cNvSpPr txBox="1"/>
          <p:nvPr>
            <p:ph idx="5" type="subTitle"/>
          </p:nvPr>
        </p:nvSpPr>
        <p:spPr>
          <a:xfrm>
            <a:off x="6160725" y="2819100"/>
            <a:ext cx="2231700" cy="8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3" name="Google Shape;393;p28"/>
          <p:cNvSpPr txBox="1"/>
          <p:nvPr>
            <p:ph idx="6" type="subTitle"/>
          </p:nvPr>
        </p:nvSpPr>
        <p:spPr>
          <a:xfrm>
            <a:off x="6201625" y="2482750"/>
            <a:ext cx="21498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394" name="Google Shape;394;p28"/>
          <p:cNvSpPr/>
          <p:nvPr/>
        </p:nvSpPr>
        <p:spPr>
          <a:xfrm rot="10799601">
            <a:off x="6850752" y="-131231"/>
            <a:ext cx="2581800" cy="112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8"/>
          <p:cNvSpPr/>
          <p:nvPr/>
        </p:nvSpPr>
        <p:spPr>
          <a:xfrm>
            <a:off x="6264075" y="445025"/>
            <a:ext cx="2418600" cy="483900"/>
          </a:xfrm>
          <a:prstGeom prst="parallelogram">
            <a:avLst>
              <a:gd fmla="val 111624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8"/>
          <p:cNvSpPr/>
          <p:nvPr/>
        </p:nvSpPr>
        <p:spPr>
          <a:xfrm rot="3335441">
            <a:off x="5881841" y="-129309"/>
            <a:ext cx="463988" cy="1208146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_1_1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9"/>
          <p:cNvSpPr txBox="1"/>
          <p:nvPr>
            <p:ph type="title"/>
          </p:nvPr>
        </p:nvSpPr>
        <p:spPr>
          <a:xfrm>
            <a:off x="630000" y="445025"/>
            <a:ext cx="356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Oswald Regular"/>
              <a:buNone/>
              <a:defRPr b="0"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Oswald Regular"/>
              <a:buNone/>
              <a:defRPr b="0"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Oswald Regular"/>
              <a:buNone/>
              <a:defRPr b="0"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Oswald Regular"/>
              <a:buNone/>
              <a:defRPr b="0"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Oswald Regular"/>
              <a:buNone/>
              <a:defRPr b="0"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Oswald Regular"/>
              <a:buNone/>
              <a:defRPr b="0"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Oswald Regular"/>
              <a:buNone/>
              <a:defRPr b="0"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Oswald Regular"/>
              <a:buNone/>
              <a:defRPr b="0"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399" name="Google Shape;399;p29"/>
          <p:cNvSpPr txBox="1"/>
          <p:nvPr>
            <p:ph idx="1" type="subTitle"/>
          </p:nvPr>
        </p:nvSpPr>
        <p:spPr>
          <a:xfrm>
            <a:off x="853400" y="3506125"/>
            <a:ext cx="1907100" cy="6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0" name="Google Shape;400;p29"/>
          <p:cNvSpPr txBox="1"/>
          <p:nvPr>
            <p:ph idx="2" type="subTitle"/>
          </p:nvPr>
        </p:nvSpPr>
        <p:spPr>
          <a:xfrm>
            <a:off x="853313" y="3169775"/>
            <a:ext cx="18351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401" name="Google Shape;401;p29"/>
          <p:cNvSpPr txBox="1"/>
          <p:nvPr>
            <p:ph idx="3" type="subTitle"/>
          </p:nvPr>
        </p:nvSpPr>
        <p:spPr>
          <a:xfrm>
            <a:off x="844800" y="2006925"/>
            <a:ext cx="1907100" cy="6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2" name="Google Shape;402;p29"/>
          <p:cNvSpPr txBox="1"/>
          <p:nvPr>
            <p:ph idx="4" type="subTitle"/>
          </p:nvPr>
        </p:nvSpPr>
        <p:spPr>
          <a:xfrm>
            <a:off x="844802" y="1670575"/>
            <a:ext cx="18351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403" name="Google Shape;403;p29"/>
          <p:cNvSpPr txBox="1"/>
          <p:nvPr>
            <p:ph idx="5" type="subTitle"/>
          </p:nvPr>
        </p:nvSpPr>
        <p:spPr>
          <a:xfrm>
            <a:off x="6391850" y="2006925"/>
            <a:ext cx="1907100" cy="6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4" name="Google Shape;404;p29"/>
          <p:cNvSpPr txBox="1"/>
          <p:nvPr>
            <p:ph idx="6" type="subTitle"/>
          </p:nvPr>
        </p:nvSpPr>
        <p:spPr>
          <a:xfrm>
            <a:off x="6463850" y="1670575"/>
            <a:ext cx="18351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405" name="Google Shape;405;p29"/>
          <p:cNvSpPr txBox="1"/>
          <p:nvPr>
            <p:ph idx="7" type="subTitle"/>
          </p:nvPr>
        </p:nvSpPr>
        <p:spPr>
          <a:xfrm>
            <a:off x="6383251" y="3506125"/>
            <a:ext cx="1907100" cy="6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6" name="Google Shape;406;p29"/>
          <p:cNvSpPr txBox="1"/>
          <p:nvPr>
            <p:ph idx="8" type="subTitle"/>
          </p:nvPr>
        </p:nvSpPr>
        <p:spPr>
          <a:xfrm>
            <a:off x="6455250" y="3169775"/>
            <a:ext cx="18351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0"/>
          <p:cNvSpPr txBox="1"/>
          <p:nvPr>
            <p:ph type="title"/>
          </p:nvPr>
        </p:nvSpPr>
        <p:spPr>
          <a:xfrm>
            <a:off x="2938205" y="812500"/>
            <a:ext cx="3267600" cy="7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09" name="Google Shape;409;p30"/>
          <p:cNvSpPr txBox="1"/>
          <p:nvPr>
            <p:ph idx="1" type="subTitle"/>
          </p:nvPr>
        </p:nvSpPr>
        <p:spPr>
          <a:xfrm>
            <a:off x="2983301" y="1623050"/>
            <a:ext cx="3177300" cy="10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0" name="Google Shape;410;p30"/>
          <p:cNvSpPr txBox="1"/>
          <p:nvPr/>
        </p:nvSpPr>
        <p:spPr>
          <a:xfrm>
            <a:off x="2676905" y="3252350"/>
            <a:ext cx="3790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CREDITS</a:t>
            </a:r>
            <a:r>
              <a:rPr lang="en" sz="11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: This presentation template was created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, including icons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, infographics &amp; images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1" name="Google Shape;411;p30"/>
          <p:cNvSpPr/>
          <p:nvPr/>
        </p:nvSpPr>
        <p:spPr>
          <a:xfrm rot="-5398730">
            <a:off x="8298769" y="4246986"/>
            <a:ext cx="84580" cy="76540"/>
          </a:xfrm>
          <a:custGeom>
            <a:rect b="b" l="l" r="r" t="t"/>
            <a:pathLst>
              <a:path extrusionOk="0" h="1885" w="2083">
                <a:moveTo>
                  <a:pt x="1020" y="0"/>
                </a:moveTo>
                <a:cubicBezTo>
                  <a:pt x="818" y="0"/>
                  <a:pt x="623" y="51"/>
                  <a:pt x="453" y="153"/>
                </a:cubicBezTo>
                <a:cubicBezTo>
                  <a:pt x="227" y="334"/>
                  <a:pt x="91" y="560"/>
                  <a:pt x="46" y="832"/>
                </a:cubicBezTo>
                <a:cubicBezTo>
                  <a:pt x="1" y="1103"/>
                  <a:pt x="46" y="1420"/>
                  <a:pt x="182" y="1647"/>
                </a:cubicBezTo>
                <a:cubicBezTo>
                  <a:pt x="363" y="1873"/>
                  <a:pt x="680" y="1828"/>
                  <a:pt x="951" y="1873"/>
                </a:cubicBezTo>
                <a:cubicBezTo>
                  <a:pt x="991" y="1881"/>
                  <a:pt x="1031" y="1885"/>
                  <a:pt x="1071" y="1885"/>
                </a:cubicBezTo>
                <a:cubicBezTo>
                  <a:pt x="1256" y="1885"/>
                  <a:pt x="1436" y="1804"/>
                  <a:pt x="1585" y="1692"/>
                </a:cubicBezTo>
                <a:cubicBezTo>
                  <a:pt x="1811" y="1511"/>
                  <a:pt x="2038" y="1375"/>
                  <a:pt x="2083" y="1103"/>
                </a:cubicBezTo>
                <a:cubicBezTo>
                  <a:pt x="2083" y="877"/>
                  <a:pt x="2038" y="605"/>
                  <a:pt x="1902" y="379"/>
                </a:cubicBezTo>
                <a:cubicBezTo>
                  <a:pt x="1721" y="198"/>
                  <a:pt x="1494" y="62"/>
                  <a:pt x="1223" y="17"/>
                </a:cubicBezTo>
                <a:cubicBezTo>
                  <a:pt x="1155" y="6"/>
                  <a:pt x="1087" y="0"/>
                  <a:pt x="102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0"/>
          <p:cNvSpPr/>
          <p:nvPr/>
        </p:nvSpPr>
        <p:spPr>
          <a:xfrm rot="-2171423">
            <a:off x="8696717" y="3730368"/>
            <a:ext cx="196729" cy="199896"/>
          </a:xfrm>
          <a:custGeom>
            <a:rect b="b" l="l" r="r" t="t"/>
            <a:pathLst>
              <a:path extrusionOk="0" h="4923" w="4845">
                <a:moveTo>
                  <a:pt x="2547" y="0"/>
                </a:moveTo>
                <a:cubicBezTo>
                  <a:pt x="1336" y="0"/>
                  <a:pt x="257" y="873"/>
                  <a:pt x="46" y="2141"/>
                </a:cubicBezTo>
                <a:cubicBezTo>
                  <a:pt x="1" y="2730"/>
                  <a:pt x="227" y="3318"/>
                  <a:pt x="634" y="3771"/>
                </a:cubicBezTo>
                <a:lnTo>
                  <a:pt x="1042" y="4178"/>
                </a:lnTo>
                <a:cubicBezTo>
                  <a:pt x="1359" y="4450"/>
                  <a:pt x="1630" y="4857"/>
                  <a:pt x="2083" y="4903"/>
                </a:cubicBezTo>
                <a:cubicBezTo>
                  <a:pt x="2176" y="4916"/>
                  <a:pt x="2270" y="4922"/>
                  <a:pt x="2363" y="4922"/>
                </a:cubicBezTo>
                <a:cubicBezTo>
                  <a:pt x="2901" y="4922"/>
                  <a:pt x="3424" y="4707"/>
                  <a:pt x="3848" y="4359"/>
                </a:cubicBezTo>
                <a:cubicBezTo>
                  <a:pt x="4346" y="3997"/>
                  <a:pt x="4709" y="3409"/>
                  <a:pt x="4844" y="2775"/>
                </a:cubicBezTo>
                <a:cubicBezTo>
                  <a:pt x="4844" y="2187"/>
                  <a:pt x="4663" y="1598"/>
                  <a:pt x="4301" y="1145"/>
                </a:cubicBezTo>
                <a:cubicBezTo>
                  <a:pt x="4120" y="1010"/>
                  <a:pt x="3984" y="874"/>
                  <a:pt x="3848" y="738"/>
                </a:cubicBezTo>
                <a:cubicBezTo>
                  <a:pt x="3577" y="557"/>
                  <a:pt x="3396" y="285"/>
                  <a:pt x="3079" y="195"/>
                </a:cubicBezTo>
                <a:cubicBezTo>
                  <a:pt x="2988" y="149"/>
                  <a:pt x="2943" y="14"/>
                  <a:pt x="2807" y="14"/>
                </a:cubicBezTo>
                <a:cubicBezTo>
                  <a:pt x="2720" y="5"/>
                  <a:pt x="2633" y="0"/>
                  <a:pt x="254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0"/>
          <p:cNvSpPr/>
          <p:nvPr/>
        </p:nvSpPr>
        <p:spPr>
          <a:xfrm rot="-2171384">
            <a:off x="8289717" y="3200583"/>
            <a:ext cx="205902" cy="274645"/>
          </a:xfrm>
          <a:custGeom>
            <a:rect b="b" l="l" r="r" t="t"/>
            <a:pathLst>
              <a:path extrusionOk="0" h="6764" w="5071">
                <a:moveTo>
                  <a:pt x="2965" y="1950"/>
                </a:moveTo>
                <a:cubicBezTo>
                  <a:pt x="2974" y="1950"/>
                  <a:pt x="2981" y="1953"/>
                  <a:pt x="2988" y="1960"/>
                </a:cubicBezTo>
                <a:cubicBezTo>
                  <a:pt x="2952" y="1960"/>
                  <a:pt x="2923" y="1974"/>
                  <a:pt x="2895" y="1989"/>
                </a:cubicBezTo>
                <a:lnTo>
                  <a:pt x="2895" y="1989"/>
                </a:lnTo>
                <a:cubicBezTo>
                  <a:pt x="2917" y="1971"/>
                  <a:pt x="2943" y="1950"/>
                  <a:pt x="2965" y="1950"/>
                </a:cubicBezTo>
                <a:close/>
                <a:moveTo>
                  <a:pt x="3949" y="0"/>
                </a:moveTo>
                <a:cubicBezTo>
                  <a:pt x="3704" y="0"/>
                  <a:pt x="3464" y="343"/>
                  <a:pt x="3259" y="466"/>
                </a:cubicBezTo>
                <a:cubicBezTo>
                  <a:pt x="3033" y="647"/>
                  <a:pt x="2716" y="783"/>
                  <a:pt x="2671" y="1100"/>
                </a:cubicBezTo>
                <a:cubicBezTo>
                  <a:pt x="2626" y="1416"/>
                  <a:pt x="2671" y="1733"/>
                  <a:pt x="2852" y="2005"/>
                </a:cubicBezTo>
                <a:cubicBezTo>
                  <a:pt x="2852" y="2007"/>
                  <a:pt x="2852" y="2008"/>
                  <a:pt x="2852" y="2009"/>
                </a:cubicBezTo>
                <a:lnTo>
                  <a:pt x="2852" y="2009"/>
                </a:lnTo>
                <a:cubicBezTo>
                  <a:pt x="2839" y="2014"/>
                  <a:pt x="2826" y="2018"/>
                  <a:pt x="2811" y="2018"/>
                </a:cubicBezTo>
                <a:cubicBezTo>
                  <a:pt x="2796" y="2018"/>
                  <a:pt x="2780" y="2014"/>
                  <a:pt x="2762" y="2005"/>
                </a:cubicBezTo>
                <a:cubicBezTo>
                  <a:pt x="2635" y="1987"/>
                  <a:pt x="2508" y="1978"/>
                  <a:pt x="2382" y="1978"/>
                </a:cubicBezTo>
                <a:cubicBezTo>
                  <a:pt x="1880" y="1978"/>
                  <a:pt x="1394" y="2123"/>
                  <a:pt x="996" y="2412"/>
                </a:cubicBezTo>
                <a:cubicBezTo>
                  <a:pt x="498" y="2820"/>
                  <a:pt x="226" y="3408"/>
                  <a:pt x="181" y="4042"/>
                </a:cubicBezTo>
                <a:cubicBezTo>
                  <a:pt x="0" y="4631"/>
                  <a:pt x="91" y="5310"/>
                  <a:pt x="362" y="5853"/>
                </a:cubicBezTo>
                <a:cubicBezTo>
                  <a:pt x="543" y="5989"/>
                  <a:pt x="770" y="6079"/>
                  <a:pt x="905" y="6215"/>
                </a:cubicBezTo>
                <a:cubicBezTo>
                  <a:pt x="1222" y="6487"/>
                  <a:pt x="1630" y="6668"/>
                  <a:pt x="2082" y="6758"/>
                </a:cubicBezTo>
                <a:cubicBezTo>
                  <a:pt x="2132" y="6762"/>
                  <a:pt x="2182" y="6764"/>
                  <a:pt x="2233" y="6764"/>
                </a:cubicBezTo>
                <a:cubicBezTo>
                  <a:pt x="2777" y="6764"/>
                  <a:pt x="3343" y="6543"/>
                  <a:pt x="3757" y="6170"/>
                </a:cubicBezTo>
                <a:cubicBezTo>
                  <a:pt x="4346" y="5853"/>
                  <a:pt x="4708" y="5310"/>
                  <a:pt x="4889" y="4721"/>
                </a:cubicBezTo>
                <a:cubicBezTo>
                  <a:pt x="4889" y="4087"/>
                  <a:pt x="4663" y="3454"/>
                  <a:pt x="4255" y="3001"/>
                </a:cubicBezTo>
                <a:cubicBezTo>
                  <a:pt x="4120" y="2865"/>
                  <a:pt x="4074" y="2639"/>
                  <a:pt x="3939" y="2503"/>
                </a:cubicBezTo>
                <a:lnTo>
                  <a:pt x="3803" y="2367"/>
                </a:lnTo>
                <a:lnTo>
                  <a:pt x="3803" y="2367"/>
                </a:lnTo>
                <a:cubicBezTo>
                  <a:pt x="3863" y="2379"/>
                  <a:pt x="3931" y="2385"/>
                  <a:pt x="4001" y="2385"/>
                </a:cubicBezTo>
                <a:cubicBezTo>
                  <a:pt x="4192" y="2385"/>
                  <a:pt x="4407" y="2343"/>
                  <a:pt x="4572" y="2277"/>
                </a:cubicBezTo>
                <a:cubicBezTo>
                  <a:pt x="4799" y="2050"/>
                  <a:pt x="4980" y="1733"/>
                  <a:pt x="4980" y="1416"/>
                </a:cubicBezTo>
                <a:cubicBezTo>
                  <a:pt x="5070" y="1145"/>
                  <a:pt x="5025" y="783"/>
                  <a:pt x="4844" y="511"/>
                </a:cubicBezTo>
                <a:cubicBezTo>
                  <a:pt x="4663" y="285"/>
                  <a:pt x="4346" y="58"/>
                  <a:pt x="4029" y="13"/>
                </a:cubicBezTo>
                <a:cubicBezTo>
                  <a:pt x="4002" y="4"/>
                  <a:pt x="3976" y="0"/>
                  <a:pt x="394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0"/>
          <p:cNvSpPr/>
          <p:nvPr/>
        </p:nvSpPr>
        <p:spPr>
          <a:xfrm rot="-2171423">
            <a:off x="8360992" y="4686942"/>
            <a:ext cx="257392" cy="213864"/>
          </a:xfrm>
          <a:custGeom>
            <a:rect b="b" l="l" r="r" t="t"/>
            <a:pathLst>
              <a:path extrusionOk="0" h="5267" w="6339">
                <a:moveTo>
                  <a:pt x="4437" y="1"/>
                </a:moveTo>
                <a:cubicBezTo>
                  <a:pt x="4346" y="1"/>
                  <a:pt x="4256" y="91"/>
                  <a:pt x="4120" y="91"/>
                </a:cubicBezTo>
                <a:cubicBezTo>
                  <a:pt x="3948" y="52"/>
                  <a:pt x="3773" y="31"/>
                  <a:pt x="3597" y="31"/>
                </a:cubicBezTo>
                <a:cubicBezTo>
                  <a:pt x="3170" y="31"/>
                  <a:pt x="2739" y="152"/>
                  <a:pt x="2355" y="408"/>
                </a:cubicBezTo>
                <a:cubicBezTo>
                  <a:pt x="1811" y="816"/>
                  <a:pt x="1494" y="1404"/>
                  <a:pt x="1359" y="2038"/>
                </a:cubicBezTo>
                <a:cubicBezTo>
                  <a:pt x="1313" y="2309"/>
                  <a:pt x="1540" y="2626"/>
                  <a:pt x="1585" y="2853"/>
                </a:cubicBezTo>
                <a:lnTo>
                  <a:pt x="1540" y="2717"/>
                </a:lnTo>
                <a:cubicBezTo>
                  <a:pt x="1522" y="2714"/>
                  <a:pt x="1504" y="2712"/>
                  <a:pt x="1485" y="2712"/>
                </a:cubicBezTo>
                <a:cubicBezTo>
                  <a:pt x="1221" y="2712"/>
                  <a:pt x="891" y="2997"/>
                  <a:pt x="680" y="3124"/>
                </a:cubicBezTo>
                <a:cubicBezTo>
                  <a:pt x="91" y="3441"/>
                  <a:pt x="1" y="4211"/>
                  <a:pt x="499" y="4618"/>
                </a:cubicBezTo>
                <a:cubicBezTo>
                  <a:pt x="680" y="4890"/>
                  <a:pt x="815" y="5207"/>
                  <a:pt x="1132" y="5252"/>
                </a:cubicBezTo>
                <a:cubicBezTo>
                  <a:pt x="1167" y="5262"/>
                  <a:pt x="1201" y="5266"/>
                  <a:pt x="1234" y="5266"/>
                </a:cubicBezTo>
                <a:cubicBezTo>
                  <a:pt x="1508" y="5266"/>
                  <a:pt x="1745" y="4965"/>
                  <a:pt x="1947" y="4844"/>
                </a:cubicBezTo>
                <a:cubicBezTo>
                  <a:pt x="2173" y="4663"/>
                  <a:pt x="2400" y="4618"/>
                  <a:pt x="2445" y="4346"/>
                </a:cubicBezTo>
                <a:cubicBezTo>
                  <a:pt x="2762" y="4528"/>
                  <a:pt x="3124" y="4618"/>
                  <a:pt x="3532" y="4618"/>
                </a:cubicBezTo>
                <a:cubicBezTo>
                  <a:pt x="3733" y="4680"/>
                  <a:pt x="3941" y="4710"/>
                  <a:pt x="4148" y="4710"/>
                </a:cubicBezTo>
                <a:cubicBezTo>
                  <a:pt x="4544" y="4710"/>
                  <a:pt x="4940" y="4600"/>
                  <a:pt x="5297" y="4392"/>
                </a:cubicBezTo>
                <a:cubicBezTo>
                  <a:pt x="5840" y="3984"/>
                  <a:pt x="6202" y="3396"/>
                  <a:pt x="6293" y="2717"/>
                </a:cubicBezTo>
                <a:cubicBezTo>
                  <a:pt x="6338" y="2083"/>
                  <a:pt x="6112" y="1449"/>
                  <a:pt x="5704" y="997"/>
                </a:cubicBezTo>
                <a:cubicBezTo>
                  <a:pt x="5569" y="861"/>
                  <a:pt x="5342" y="770"/>
                  <a:pt x="5206" y="634"/>
                </a:cubicBezTo>
                <a:cubicBezTo>
                  <a:pt x="4935" y="408"/>
                  <a:pt x="4754" y="91"/>
                  <a:pt x="443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0"/>
          <p:cNvSpPr/>
          <p:nvPr/>
        </p:nvSpPr>
        <p:spPr>
          <a:xfrm rot="-2171423">
            <a:off x="8753715" y="4226652"/>
            <a:ext cx="82752" cy="78001"/>
          </a:xfrm>
          <a:custGeom>
            <a:rect b="b" l="l" r="r" t="t"/>
            <a:pathLst>
              <a:path extrusionOk="0" h="1921" w="2038">
                <a:moveTo>
                  <a:pt x="1031" y="1"/>
                </a:moveTo>
                <a:cubicBezTo>
                  <a:pt x="825" y="1"/>
                  <a:pt x="626" y="60"/>
                  <a:pt x="453" y="198"/>
                </a:cubicBezTo>
                <a:cubicBezTo>
                  <a:pt x="227" y="334"/>
                  <a:pt x="91" y="605"/>
                  <a:pt x="46" y="877"/>
                </a:cubicBezTo>
                <a:cubicBezTo>
                  <a:pt x="0" y="1149"/>
                  <a:pt x="91" y="1420"/>
                  <a:pt x="227" y="1647"/>
                </a:cubicBezTo>
                <a:cubicBezTo>
                  <a:pt x="408" y="1873"/>
                  <a:pt x="680" y="1828"/>
                  <a:pt x="951" y="1873"/>
                </a:cubicBezTo>
                <a:cubicBezTo>
                  <a:pt x="1031" y="1905"/>
                  <a:pt x="1117" y="1920"/>
                  <a:pt x="1203" y="1920"/>
                </a:cubicBezTo>
                <a:cubicBezTo>
                  <a:pt x="1359" y="1920"/>
                  <a:pt x="1513" y="1870"/>
                  <a:pt x="1630" y="1782"/>
                </a:cubicBezTo>
                <a:cubicBezTo>
                  <a:pt x="1856" y="1647"/>
                  <a:pt x="1992" y="1420"/>
                  <a:pt x="1992" y="1149"/>
                </a:cubicBezTo>
                <a:cubicBezTo>
                  <a:pt x="2038" y="922"/>
                  <a:pt x="1992" y="651"/>
                  <a:pt x="1856" y="470"/>
                </a:cubicBezTo>
                <a:cubicBezTo>
                  <a:pt x="1675" y="243"/>
                  <a:pt x="1494" y="62"/>
                  <a:pt x="1223" y="17"/>
                </a:cubicBezTo>
                <a:cubicBezTo>
                  <a:pt x="1159" y="6"/>
                  <a:pt x="1094" y="1"/>
                  <a:pt x="103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0"/>
          <p:cNvSpPr/>
          <p:nvPr/>
        </p:nvSpPr>
        <p:spPr>
          <a:xfrm rot="-5398730">
            <a:off x="8401321" y="3911771"/>
            <a:ext cx="82753" cy="79748"/>
          </a:xfrm>
          <a:custGeom>
            <a:rect b="b" l="l" r="r" t="t"/>
            <a:pathLst>
              <a:path extrusionOk="0" h="1964" w="2038">
                <a:moveTo>
                  <a:pt x="1177" y="1"/>
                </a:moveTo>
                <a:cubicBezTo>
                  <a:pt x="951" y="1"/>
                  <a:pt x="679" y="46"/>
                  <a:pt x="544" y="227"/>
                </a:cubicBezTo>
                <a:cubicBezTo>
                  <a:pt x="317" y="363"/>
                  <a:pt x="91" y="498"/>
                  <a:pt x="46" y="770"/>
                </a:cubicBezTo>
                <a:cubicBezTo>
                  <a:pt x="0" y="1042"/>
                  <a:pt x="46" y="1313"/>
                  <a:pt x="182" y="1540"/>
                </a:cubicBezTo>
                <a:cubicBezTo>
                  <a:pt x="363" y="1766"/>
                  <a:pt x="634" y="1902"/>
                  <a:pt x="906" y="1947"/>
                </a:cubicBezTo>
                <a:cubicBezTo>
                  <a:pt x="933" y="1958"/>
                  <a:pt x="961" y="1963"/>
                  <a:pt x="988" y="1963"/>
                </a:cubicBezTo>
                <a:cubicBezTo>
                  <a:pt x="1187" y="1963"/>
                  <a:pt x="1381" y="1704"/>
                  <a:pt x="1540" y="1585"/>
                </a:cubicBezTo>
                <a:cubicBezTo>
                  <a:pt x="1721" y="1449"/>
                  <a:pt x="1856" y="1268"/>
                  <a:pt x="1856" y="1042"/>
                </a:cubicBezTo>
                <a:cubicBezTo>
                  <a:pt x="1902" y="770"/>
                  <a:pt x="2038" y="498"/>
                  <a:pt x="1902" y="317"/>
                </a:cubicBezTo>
                <a:cubicBezTo>
                  <a:pt x="1721" y="46"/>
                  <a:pt x="1449" y="91"/>
                  <a:pt x="117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0"/>
          <p:cNvSpPr/>
          <p:nvPr/>
        </p:nvSpPr>
        <p:spPr>
          <a:xfrm rot="-2171384">
            <a:off x="8318059" y="3701379"/>
            <a:ext cx="46004" cy="39183"/>
          </a:xfrm>
          <a:custGeom>
            <a:rect b="b" l="l" r="r" t="t"/>
            <a:pathLst>
              <a:path extrusionOk="0" h="965" w="1133">
                <a:moveTo>
                  <a:pt x="928" y="0"/>
                </a:moveTo>
                <a:cubicBezTo>
                  <a:pt x="828" y="0"/>
                  <a:pt x="694" y="59"/>
                  <a:pt x="596" y="59"/>
                </a:cubicBezTo>
                <a:cubicBezTo>
                  <a:pt x="577" y="59"/>
                  <a:pt x="559" y="57"/>
                  <a:pt x="544" y="52"/>
                </a:cubicBezTo>
                <a:cubicBezTo>
                  <a:pt x="507" y="40"/>
                  <a:pt x="477" y="34"/>
                  <a:pt x="451" y="34"/>
                </a:cubicBezTo>
                <a:cubicBezTo>
                  <a:pt x="380" y="34"/>
                  <a:pt x="338" y="76"/>
                  <a:pt x="272" y="142"/>
                </a:cubicBezTo>
                <a:cubicBezTo>
                  <a:pt x="136" y="233"/>
                  <a:pt x="46" y="233"/>
                  <a:pt x="46" y="414"/>
                </a:cubicBezTo>
                <a:cubicBezTo>
                  <a:pt x="0" y="504"/>
                  <a:pt x="46" y="640"/>
                  <a:pt x="136" y="731"/>
                </a:cubicBezTo>
                <a:cubicBezTo>
                  <a:pt x="181" y="821"/>
                  <a:pt x="317" y="912"/>
                  <a:pt x="453" y="912"/>
                </a:cubicBezTo>
                <a:cubicBezTo>
                  <a:pt x="532" y="938"/>
                  <a:pt x="625" y="964"/>
                  <a:pt x="707" y="964"/>
                </a:cubicBezTo>
                <a:cubicBezTo>
                  <a:pt x="768" y="964"/>
                  <a:pt x="822" y="950"/>
                  <a:pt x="861" y="912"/>
                </a:cubicBezTo>
                <a:cubicBezTo>
                  <a:pt x="996" y="821"/>
                  <a:pt x="1042" y="685"/>
                  <a:pt x="1087" y="550"/>
                </a:cubicBezTo>
                <a:cubicBezTo>
                  <a:pt x="1132" y="369"/>
                  <a:pt x="1087" y="188"/>
                  <a:pt x="1042" y="52"/>
                </a:cubicBezTo>
                <a:cubicBezTo>
                  <a:pt x="1016" y="13"/>
                  <a:pt x="976" y="0"/>
                  <a:pt x="92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0"/>
          <p:cNvSpPr/>
          <p:nvPr/>
        </p:nvSpPr>
        <p:spPr>
          <a:xfrm rot="309829">
            <a:off x="8413493" y="174055"/>
            <a:ext cx="141269" cy="149169"/>
          </a:xfrm>
          <a:custGeom>
            <a:rect b="b" l="l" r="r" t="t"/>
            <a:pathLst>
              <a:path extrusionOk="0" h="5967" w="5651">
                <a:moveTo>
                  <a:pt x="3284" y="1"/>
                </a:moveTo>
                <a:cubicBezTo>
                  <a:pt x="1272" y="1"/>
                  <a:pt x="1" y="2271"/>
                  <a:pt x="1169" y="4045"/>
                </a:cubicBezTo>
                <a:cubicBezTo>
                  <a:pt x="1259" y="4135"/>
                  <a:pt x="1531" y="4135"/>
                  <a:pt x="1622" y="4271"/>
                </a:cubicBezTo>
                <a:cubicBezTo>
                  <a:pt x="1441" y="4407"/>
                  <a:pt x="1214" y="4588"/>
                  <a:pt x="1169" y="4814"/>
                </a:cubicBezTo>
                <a:cubicBezTo>
                  <a:pt x="1169" y="5358"/>
                  <a:pt x="1531" y="5856"/>
                  <a:pt x="2074" y="5946"/>
                </a:cubicBezTo>
                <a:cubicBezTo>
                  <a:pt x="2110" y="5960"/>
                  <a:pt x="2146" y="5967"/>
                  <a:pt x="2182" y="5967"/>
                </a:cubicBezTo>
                <a:cubicBezTo>
                  <a:pt x="2372" y="5967"/>
                  <a:pt x="2556" y="5789"/>
                  <a:pt x="2708" y="5674"/>
                </a:cubicBezTo>
                <a:cubicBezTo>
                  <a:pt x="2934" y="5539"/>
                  <a:pt x="3070" y="5312"/>
                  <a:pt x="3116" y="5086"/>
                </a:cubicBezTo>
                <a:cubicBezTo>
                  <a:pt x="3116" y="5041"/>
                  <a:pt x="3206" y="4950"/>
                  <a:pt x="3206" y="4860"/>
                </a:cubicBezTo>
                <a:cubicBezTo>
                  <a:pt x="3704" y="4860"/>
                  <a:pt x="4202" y="4724"/>
                  <a:pt x="4609" y="4452"/>
                </a:cubicBezTo>
                <a:cubicBezTo>
                  <a:pt x="5153" y="4090"/>
                  <a:pt x="5515" y="3502"/>
                  <a:pt x="5605" y="2868"/>
                </a:cubicBezTo>
                <a:cubicBezTo>
                  <a:pt x="5651" y="2234"/>
                  <a:pt x="5469" y="1600"/>
                  <a:pt x="5107" y="1148"/>
                </a:cubicBezTo>
                <a:cubicBezTo>
                  <a:pt x="4926" y="966"/>
                  <a:pt x="4881" y="785"/>
                  <a:pt x="4745" y="604"/>
                </a:cubicBezTo>
                <a:cubicBezTo>
                  <a:pt x="4474" y="378"/>
                  <a:pt x="4157" y="197"/>
                  <a:pt x="3840" y="106"/>
                </a:cubicBezTo>
                <a:cubicBezTo>
                  <a:pt x="3749" y="106"/>
                  <a:pt x="3659" y="16"/>
                  <a:pt x="3568" y="16"/>
                </a:cubicBezTo>
                <a:cubicBezTo>
                  <a:pt x="3472" y="6"/>
                  <a:pt x="3377" y="1"/>
                  <a:pt x="3284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0"/>
          <p:cNvSpPr/>
          <p:nvPr/>
        </p:nvSpPr>
        <p:spPr>
          <a:xfrm rot="309829">
            <a:off x="8677086" y="780619"/>
            <a:ext cx="183342" cy="140969"/>
          </a:xfrm>
          <a:custGeom>
            <a:rect b="b" l="l" r="r" t="t"/>
            <a:pathLst>
              <a:path extrusionOk="0" h="5639" w="7334">
                <a:moveTo>
                  <a:pt x="4660" y="1"/>
                </a:moveTo>
                <a:cubicBezTo>
                  <a:pt x="4215" y="1"/>
                  <a:pt x="3778" y="145"/>
                  <a:pt x="3441" y="415"/>
                </a:cubicBezTo>
                <a:cubicBezTo>
                  <a:pt x="2988" y="732"/>
                  <a:pt x="2716" y="1184"/>
                  <a:pt x="2581" y="1682"/>
                </a:cubicBezTo>
                <a:cubicBezTo>
                  <a:pt x="2490" y="1682"/>
                  <a:pt x="2354" y="1773"/>
                  <a:pt x="2309" y="1773"/>
                </a:cubicBezTo>
                <a:cubicBezTo>
                  <a:pt x="2155" y="1731"/>
                  <a:pt x="1996" y="1710"/>
                  <a:pt x="1838" y="1710"/>
                </a:cubicBezTo>
                <a:cubicBezTo>
                  <a:pt x="1483" y="1710"/>
                  <a:pt x="1128" y="1812"/>
                  <a:pt x="815" y="1999"/>
                </a:cubicBezTo>
                <a:cubicBezTo>
                  <a:pt x="408" y="2361"/>
                  <a:pt x="136" y="2859"/>
                  <a:pt x="91" y="3402"/>
                </a:cubicBezTo>
                <a:cubicBezTo>
                  <a:pt x="0" y="3900"/>
                  <a:pt x="46" y="4444"/>
                  <a:pt x="362" y="4896"/>
                </a:cubicBezTo>
                <a:cubicBezTo>
                  <a:pt x="453" y="5032"/>
                  <a:pt x="725" y="4987"/>
                  <a:pt x="860" y="5123"/>
                </a:cubicBezTo>
                <a:cubicBezTo>
                  <a:pt x="1132" y="5349"/>
                  <a:pt x="1449" y="5485"/>
                  <a:pt x="1766" y="5530"/>
                </a:cubicBezTo>
                <a:cubicBezTo>
                  <a:pt x="1983" y="5603"/>
                  <a:pt x="2200" y="5639"/>
                  <a:pt x="2415" y="5639"/>
                </a:cubicBezTo>
                <a:cubicBezTo>
                  <a:pt x="2736" y="5639"/>
                  <a:pt x="3051" y="5557"/>
                  <a:pt x="3350" y="5394"/>
                </a:cubicBezTo>
                <a:cubicBezTo>
                  <a:pt x="3577" y="5168"/>
                  <a:pt x="3758" y="4851"/>
                  <a:pt x="3893" y="4489"/>
                </a:cubicBezTo>
                <a:cubicBezTo>
                  <a:pt x="4074" y="4579"/>
                  <a:pt x="4256" y="4625"/>
                  <a:pt x="4482" y="4670"/>
                </a:cubicBezTo>
                <a:cubicBezTo>
                  <a:pt x="4632" y="4705"/>
                  <a:pt x="4788" y="4722"/>
                  <a:pt x="4946" y="4722"/>
                </a:cubicBezTo>
                <a:cubicBezTo>
                  <a:pt x="5405" y="4722"/>
                  <a:pt x="5877" y="4577"/>
                  <a:pt x="6247" y="4308"/>
                </a:cubicBezTo>
                <a:cubicBezTo>
                  <a:pt x="6791" y="3900"/>
                  <a:pt x="7153" y="3312"/>
                  <a:pt x="7289" y="2633"/>
                </a:cubicBezTo>
                <a:cubicBezTo>
                  <a:pt x="7334" y="2044"/>
                  <a:pt x="7107" y="1411"/>
                  <a:pt x="6700" y="913"/>
                </a:cubicBezTo>
                <a:cubicBezTo>
                  <a:pt x="6564" y="777"/>
                  <a:pt x="6474" y="596"/>
                  <a:pt x="6338" y="415"/>
                </a:cubicBezTo>
                <a:cubicBezTo>
                  <a:pt x="6066" y="234"/>
                  <a:pt x="5749" y="143"/>
                  <a:pt x="5433" y="98"/>
                </a:cubicBezTo>
                <a:cubicBezTo>
                  <a:pt x="5297" y="53"/>
                  <a:pt x="5206" y="53"/>
                  <a:pt x="5116" y="53"/>
                </a:cubicBezTo>
                <a:cubicBezTo>
                  <a:pt x="4965" y="18"/>
                  <a:pt x="4812" y="1"/>
                  <a:pt x="466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0"/>
          <p:cNvSpPr/>
          <p:nvPr/>
        </p:nvSpPr>
        <p:spPr>
          <a:xfrm rot="309829">
            <a:off x="8624420" y="1427253"/>
            <a:ext cx="50948" cy="47298"/>
          </a:xfrm>
          <a:custGeom>
            <a:rect b="b" l="l" r="r" t="t"/>
            <a:pathLst>
              <a:path extrusionOk="0" h="1892" w="2038">
                <a:moveTo>
                  <a:pt x="770" y="1"/>
                </a:moveTo>
                <a:cubicBezTo>
                  <a:pt x="646" y="1"/>
                  <a:pt x="521" y="24"/>
                  <a:pt x="408" y="69"/>
                </a:cubicBezTo>
                <a:cubicBezTo>
                  <a:pt x="227" y="250"/>
                  <a:pt x="91" y="476"/>
                  <a:pt x="91" y="748"/>
                </a:cubicBezTo>
                <a:cubicBezTo>
                  <a:pt x="1" y="1020"/>
                  <a:pt x="46" y="1291"/>
                  <a:pt x="136" y="1517"/>
                </a:cubicBezTo>
                <a:cubicBezTo>
                  <a:pt x="317" y="1744"/>
                  <a:pt x="589" y="1880"/>
                  <a:pt x="861" y="1880"/>
                </a:cubicBezTo>
                <a:cubicBezTo>
                  <a:pt x="909" y="1888"/>
                  <a:pt x="957" y="1891"/>
                  <a:pt x="1004" y="1891"/>
                </a:cubicBezTo>
                <a:cubicBezTo>
                  <a:pt x="1226" y="1891"/>
                  <a:pt x="1436" y="1810"/>
                  <a:pt x="1585" y="1699"/>
                </a:cubicBezTo>
                <a:cubicBezTo>
                  <a:pt x="1811" y="1517"/>
                  <a:pt x="1947" y="1291"/>
                  <a:pt x="1992" y="1020"/>
                </a:cubicBezTo>
                <a:cubicBezTo>
                  <a:pt x="2038" y="793"/>
                  <a:pt x="1947" y="522"/>
                  <a:pt x="1766" y="340"/>
                </a:cubicBezTo>
                <a:cubicBezTo>
                  <a:pt x="1630" y="114"/>
                  <a:pt x="1359" y="159"/>
                  <a:pt x="1132" y="69"/>
                </a:cubicBezTo>
                <a:cubicBezTo>
                  <a:pt x="1019" y="24"/>
                  <a:pt x="895" y="1"/>
                  <a:pt x="77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0"/>
          <p:cNvSpPr/>
          <p:nvPr/>
        </p:nvSpPr>
        <p:spPr>
          <a:xfrm rot="309829">
            <a:off x="8505519" y="293949"/>
            <a:ext cx="95096" cy="78822"/>
          </a:xfrm>
          <a:custGeom>
            <a:rect b="b" l="l" r="r" t="t"/>
            <a:pathLst>
              <a:path extrusionOk="0" h="3153" w="3804">
                <a:moveTo>
                  <a:pt x="2200" y="0"/>
                </a:moveTo>
                <a:cubicBezTo>
                  <a:pt x="1845" y="0"/>
                  <a:pt x="1500" y="134"/>
                  <a:pt x="1223" y="371"/>
                </a:cubicBezTo>
                <a:cubicBezTo>
                  <a:pt x="1" y="1140"/>
                  <a:pt x="499" y="3042"/>
                  <a:pt x="1947" y="3087"/>
                </a:cubicBezTo>
                <a:cubicBezTo>
                  <a:pt x="2083" y="3132"/>
                  <a:pt x="2219" y="3152"/>
                  <a:pt x="2353" y="3152"/>
                </a:cubicBezTo>
                <a:cubicBezTo>
                  <a:pt x="2621" y="3152"/>
                  <a:pt x="2883" y="3072"/>
                  <a:pt x="3124" y="2951"/>
                </a:cubicBezTo>
                <a:cubicBezTo>
                  <a:pt x="3441" y="2680"/>
                  <a:pt x="3667" y="2272"/>
                  <a:pt x="3758" y="1865"/>
                </a:cubicBezTo>
                <a:cubicBezTo>
                  <a:pt x="3803" y="1412"/>
                  <a:pt x="3667" y="1005"/>
                  <a:pt x="3441" y="688"/>
                </a:cubicBezTo>
                <a:cubicBezTo>
                  <a:pt x="3169" y="326"/>
                  <a:pt x="2807" y="99"/>
                  <a:pt x="2355" y="9"/>
                </a:cubicBezTo>
                <a:cubicBezTo>
                  <a:pt x="2303" y="3"/>
                  <a:pt x="2251" y="0"/>
                  <a:pt x="220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0"/>
          <p:cNvSpPr/>
          <p:nvPr/>
        </p:nvSpPr>
        <p:spPr>
          <a:xfrm rot="309829">
            <a:off x="8798109" y="514973"/>
            <a:ext cx="47548" cy="49823"/>
          </a:xfrm>
          <a:custGeom>
            <a:rect b="b" l="l" r="r" t="t"/>
            <a:pathLst>
              <a:path extrusionOk="0" h="1993" w="1902">
                <a:moveTo>
                  <a:pt x="996" y="0"/>
                </a:moveTo>
                <a:cubicBezTo>
                  <a:pt x="770" y="0"/>
                  <a:pt x="544" y="91"/>
                  <a:pt x="317" y="272"/>
                </a:cubicBezTo>
                <a:cubicBezTo>
                  <a:pt x="136" y="408"/>
                  <a:pt x="46" y="634"/>
                  <a:pt x="0" y="860"/>
                </a:cubicBezTo>
                <a:cubicBezTo>
                  <a:pt x="0" y="1087"/>
                  <a:pt x="46" y="1268"/>
                  <a:pt x="227" y="1449"/>
                </a:cubicBezTo>
                <a:cubicBezTo>
                  <a:pt x="362" y="1675"/>
                  <a:pt x="453" y="1947"/>
                  <a:pt x="679" y="1992"/>
                </a:cubicBezTo>
                <a:cubicBezTo>
                  <a:pt x="951" y="1992"/>
                  <a:pt x="1223" y="1902"/>
                  <a:pt x="1449" y="1766"/>
                </a:cubicBezTo>
                <a:cubicBezTo>
                  <a:pt x="1630" y="1585"/>
                  <a:pt x="1811" y="1358"/>
                  <a:pt x="1856" y="1132"/>
                </a:cubicBezTo>
                <a:cubicBezTo>
                  <a:pt x="1902" y="860"/>
                  <a:pt x="1811" y="589"/>
                  <a:pt x="1675" y="362"/>
                </a:cubicBezTo>
                <a:cubicBezTo>
                  <a:pt x="1494" y="181"/>
                  <a:pt x="1268" y="46"/>
                  <a:pt x="99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0"/>
          <p:cNvSpPr/>
          <p:nvPr/>
        </p:nvSpPr>
        <p:spPr>
          <a:xfrm rot="309829">
            <a:off x="8550998" y="1052851"/>
            <a:ext cx="45298" cy="42623"/>
          </a:xfrm>
          <a:custGeom>
            <a:rect b="b" l="l" r="r" t="t"/>
            <a:pathLst>
              <a:path extrusionOk="0" h="1705" w="1812">
                <a:moveTo>
                  <a:pt x="368" y="0"/>
                </a:moveTo>
                <a:cubicBezTo>
                  <a:pt x="300" y="0"/>
                  <a:pt x="237" y="16"/>
                  <a:pt x="182" y="58"/>
                </a:cubicBezTo>
                <a:cubicBezTo>
                  <a:pt x="46" y="193"/>
                  <a:pt x="91" y="510"/>
                  <a:pt x="46" y="737"/>
                </a:cubicBezTo>
                <a:cubicBezTo>
                  <a:pt x="1" y="963"/>
                  <a:pt x="46" y="1144"/>
                  <a:pt x="136" y="1325"/>
                </a:cubicBezTo>
                <a:cubicBezTo>
                  <a:pt x="272" y="1506"/>
                  <a:pt x="453" y="1642"/>
                  <a:pt x="680" y="1687"/>
                </a:cubicBezTo>
                <a:cubicBezTo>
                  <a:pt x="736" y="1699"/>
                  <a:pt x="793" y="1704"/>
                  <a:pt x="849" y="1704"/>
                </a:cubicBezTo>
                <a:cubicBezTo>
                  <a:pt x="1016" y="1704"/>
                  <a:pt x="1178" y="1653"/>
                  <a:pt x="1313" y="1551"/>
                </a:cubicBezTo>
                <a:cubicBezTo>
                  <a:pt x="1540" y="1416"/>
                  <a:pt x="1721" y="1235"/>
                  <a:pt x="1811" y="1008"/>
                </a:cubicBezTo>
                <a:cubicBezTo>
                  <a:pt x="1811" y="737"/>
                  <a:pt x="1721" y="510"/>
                  <a:pt x="1585" y="284"/>
                </a:cubicBezTo>
                <a:cubicBezTo>
                  <a:pt x="1495" y="171"/>
                  <a:pt x="1370" y="148"/>
                  <a:pt x="1240" y="148"/>
                </a:cubicBezTo>
                <a:cubicBezTo>
                  <a:pt x="1153" y="148"/>
                  <a:pt x="1064" y="158"/>
                  <a:pt x="980" y="158"/>
                </a:cubicBezTo>
                <a:cubicBezTo>
                  <a:pt x="939" y="158"/>
                  <a:pt x="898" y="156"/>
                  <a:pt x="861" y="148"/>
                </a:cubicBezTo>
                <a:cubicBezTo>
                  <a:pt x="703" y="85"/>
                  <a:pt x="524" y="0"/>
                  <a:pt x="36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0"/>
          <p:cNvSpPr/>
          <p:nvPr/>
        </p:nvSpPr>
        <p:spPr>
          <a:xfrm rot="309829">
            <a:off x="8476208" y="494884"/>
            <a:ext cx="118845" cy="176168"/>
          </a:xfrm>
          <a:custGeom>
            <a:rect b="b" l="l" r="r" t="t"/>
            <a:pathLst>
              <a:path extrusionOk="0" h="7047" w="4754">
                <a:moveTo>
                  <a:pt x="2187" y="0"/>
                </a:moveTo>
                <a:cubicBezTo>
                  <a:pt x="1719" y="0"/>
                  <a:pt x="1265" y="144"/>
                  <a:pt x="860" y="414"/>
                </a:cubicBezTo>
                <a:cubicBezTo>
                  <a:pt x="407" y="867"/>
                  <a:pt x="136" y="1455"/>
                  <a:pt x="136" y="2134"/>
                </a:cubicBezTo>
                <a:cubicBezTo>
                  <a:pt x="0" y="2677"/>
                  <a:pt x="136" y="3311"/>
                  <a:pt x="453" y="3809"/>
                </a:cubicBezTo>
                <a:cubicBezTo>
                  <a:pt x="543" y="3900"/>
                  <a:pt x="589" y="3990"/>
                  <a:pt x="679" y="4081"/>
                </a:cubicBezTo>
                <a:cubicBezTo>
                  <a:pt x="181" y="4669"/>
                  <a:pt x="181" y="5529"/>
                  <a:pt x="724" y="6118"/>
                </a:cubicBezTo>
                <a:cubicBezTo>
                  <a:pt x="996" y="6571"/>
                  <a:pt x="1403" y="6887"/>
                  <a:pt x="1901" y="7023"/>
                </a:cubicBezTo>
                <a:cubicBezTo>
                  <a:pt x="1949" y="7039"/>
                  <a:pt x="1998" y="7046"/>
                  <a:pt x="2049" y="7046"/>
                </a:cubicBezTo>
                <a:cubicBezTo>
                  <a:pt x="2433" y="7046"/>
                  <a:pt x="2894" y="6635"/>
                  <a:pt x="3214" y="6435"/>
                </a:cubicBezTo>
                <a:cubicBezTo>
                  <a:pt x="3622" y="6163"/>
                  <a:pt x="3893" y="5756"/>
                  <a:pt x="3984" y="5303"/>
                </a:cubicBezTo>
                <a:cubicBezTo>
                  <a:pt x="4029" y="4941"/>
                  <a:pt x="4029" y="4579"/>
                  <a:pt x="3893" y="4217"/>
                </a:cubicBezTo>
                <a:cubicBezTo>
                  <a:pt x="4301" y="3854"/>
                  <a:pt x="4527" y="3311"/>
                  <a:pt x="4572" y="2723"/>
                </a:cubicBezTo>
                <a:cubicBezTo>
                  <a:pt x="4753" y="2134"/>
                  <a:pt x="4663" y="1455"/>
                  <a:pt x="4391" y="912"/>
                </a:cubicBezTo>
                <a:cubicBezTo>
                  <a:pt x="4255" y="776"/>
                  <a:pt x="3893" y="821"/>
                  <a:pt x="3757" y="640"/>
                </a:cubicBezTo>
                <a:cubicBezTo>
                  <a:pt x="3486" y="459"/>
                  <a:pt x="3214" y="323"/>
                  <a:pt x="2897" y="233"/>
                </a:cubicBezTo>
                <a:cubicBezTo>
                  <a:pt x="2807" y="233"/>
                  <a:pt x="2761" y="97"/>
                  <a:pt x="2671" y="52"/>
                </a:cubicBezTo>
                <a:cubicBezTo>
                  <a:pt x="2509" y="17"/>
                  <a:pt x="2347" y="0"/>
                  <a:pt x="218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0"/>
          <p:cNvSpPr/>
          <p:nvPr/>
        </p:nvSpPr>
        <p:spPr>
          <a:xfrm rot="309829">
            <a:off x="8649538" y="613867"/>
            <a:ext cx="46423" cy="46948"/>
          </a:xfrm>
          <a:custGeom>
            <a:rect b="b" l="l" r="r" t="t"/>
            <a:pathLst>
              <a:path extrusionOk="0" h="1878" w="1857">
                <a:moveTo>
                  <a:pt x="1042" y="0"/>
                </a:moveTo>
                <a:cubicBezTo>
                  <a:pt x="831" y="0"/>
                  <a:pt x="625" y="282"/>
                  <a:pt x="498" y="367"/>
                </a:cubicBezTo>
                <a:cubicBezTo>
                  <a:pt x="317" y="503"/>
                  <a:pt x="227" y="684"/>
                  <a:pt x="181" y="865"/>
                </a:cubicBezTo>
                <a:cubicBezTo>
                  <a:pt x="181" y="1091"/>
                  <a:pt x="0" y="1408"/>
                  <a:pt x="91" y="1589"/>
                </a:cubicBezTo>
                <a:cubicBezTo>
                  <a:pt x="227" y="1770"/>
                  <a:pt x="543" y="1816"/>
                  <a:pt x="770" y="1861"/>
                </a:cubicBezTo>
                <a:cubicBezTo>
                  <a:pt x="838" y="1872"/>
                  <a:pt x="903" y="1878"/>
                  <a:pt x="966" y="1878"/>
                </a:cubicBezTo>
                <a:cubicBezTo>
                  <a:pt x="1155" y="1878"/>
                  <a:pt x="1324" y="1827"/>
                  <a:pt x="1494" y="1725"/>
                </a:cubicBezTo>
                <a:cubicBezTo>
                  <a:pt x="1675" y="1544"/>
                  <a:pt x="1766" y="1318"/>
                  <a:pt x="1811" y="1091"/>
                </a:cubicBezTo>
                <a:cubicBezTo>
                  <a:pt x="1856" y="865"/>
                  <a:pt x="1811" y="593"/>
                  <a:pt x="1720" y="367"/>
                </a:cubicBezTo>
                <a:cubicBezTo>
                  <a:pt x="1539" y="186"/>
                  <a:pt x="1313" y="50"/>
                  <a:pt x="1087" y="5"/>
                </a:cubicBezTo>
                <a:cubicBezTo>
                  <a:pt x="1072" y="2"/>
                  <a:pt x="1057" y="0"/>
                  <a:pt x="104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0"/>
          <p:cNvSpPr/>
          <p:nvPr/>
        </p:nvSpPr>
        <p:spPr>
          <a:xfrm rot="309829">
            <a:off x="8665270" y="1105223"/>
            <a:ext cx="29449" cy="25199"/>
          </a:xfrm>
          <a:custGeom>
            <a:rect b="b" l="l" r="r" t="t"/>
            <a:pathLst>
              <a:path extrusionOk="0" h="1008" w="1178">
                <a:moveTo>
                  <a:pt x="453" y="0"/>
                </a:moveTo>
                <a:cubicBezTo>
                  <a:pt x="374" y="0"/>
                  <a:pt x="295" y="23"/>
                  <a:pt x="227" y="68"/>
                </a:cubicBezTo>
                <a:cubicBezTo>
                  <a:pt x="91" y="159"/>
                  <a:pt x="227" y="385"/>
                  <a:pt x="182" y="521"/>
                </a:cubicBezTo>
                <a:cubicBezTo>
                  <a:pt x="136" y="657"/>
                  <a:pt x="0" y="838"/>
                  <a:pt x="91" y="928"/>
                </a:cubicBezTo>
                <a:cubicBezTo>
                  <a:pt x="107" y="976"/>
                  <a:pt x="152" y="990"/>
                  <a:pt x="209" y="990"/>
                </a:cubicBezTo>
                <a:cubicBezTo>
                  <a:pt x="287" y="990"/>
                  <a:pt x="389" y="964"/>
                  <a:pt x="472" y="964"/>
                </a:cubicBezTo>
                <a:cubicBezTo>
                  <a:pt x="498" y="964"/>
                  <a:pt x="523" y="966"/>
                  <a:pt x="544" y="973"/>
                </a:cubicBezTo>
                <a:cubicBezTo>
                  <a:pt x="612" y="996"/>
                  <a:pt x="668" y="1007"/>
                  <a:pt x="725" y="1007"/>
                </a:cubicBezTo>
                <a:cubicBezTo>
                  <a:pt x="781" y="1007"/>
                  <a:pt x="838" y="996"/>
                  <a:pt x="906" y="973"/>
                </a:cubicBezTo>
                <a:cubicBezTo>
                  <a:pt x="996" y="883"/>
                  <a:pt x="1132" y="792"/>
                  <a:pt x="1177" y="657"/>
                </a:cubicBezTo>
                <a:cubicBezTo>
                  <a:pt x="1177" y="475"/>
                  <a:pt x="1177" y="340"/>
                  <a:pt x="1132" y="204"/>
                </a:cubicBezTo>
                <a:cubicBezTo>
                  <a:pt x="1042" y="68"/>
                  <a:pt x="815" y="113"/>
                  <a:pt x="680" y="68"/>
                </a:cubicBezTo>
                <a:cubicBezTo>
                  <a:pt x="612" y="23"/>
                  <a:pt x="532" y="0"/>
                  <a:pt x="45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0"/>
          <p:cNvSpPr/>
          <p:nvPr/>
        </p:nvSpPr>
        <p:spPr>
          <a:xfrm rot="309829">
            <a:off x="8624420" y="4853753"/>
            <a:ext cx="50948" cy="47298"/>
          </a:xfrm>
          <a:custGeom>
            <a:rect b="b" l="l" r="r" t="t"/>
            <a:pathLst>
              <a:path extrusionOk="0" h="1892" w="2038">
                <a:moveTo>
                  <a:pt x="770" y="1"/>
                </a:moveTo>
                <a:cubicBezTo>
                  <a:pt x="646" y="1"/>
                  <a:pt x="521" y="24"/>
                  <a:pt x="408" y="69"/>
                </a:cubicBezTo>
                <a:cubicBezTo>
                  <a:pt x="227" y="250"/>
                  <a:pt x="91" y="476"/>
                  <a:pt x="91" y="748"/>
                </a:cubicBezTo>
                <a:cubicBezTo>
                  <a:pt x="1" y="1020"/>
                  <a:pt x="46" y="1291"/>
                  <a:pt x="136" y="1517"/>
                </a:cubicBezTo>
                <a:cubicBezTo>
                  <a:pt x="317" y="1744"/>
                  <a:pt x="589" y="1880"/>
                  <a:pt x="861" y="1880"/>
                </a:cubicBezTo>
                <a:cubicBezTo>
                  <a:pt x="909" y="1888"/>
                  <a:pt x="957" y="1891"/>
                  <a:pt x="1004" y="1891"/>
                </a:cubicBezTo>
                <a:cubicBezTo>
                  <a:pt x="1226" y="1891"/>
                  <a:pt x="1436" y="1810"/>
                  <a:pt x="1585" y="1699"/>
                </a:cubicBezTo>
                <a:cubicBezTo>
                  <a:pt x="1811" y="1517"/>
                  <a:pt x="1947" y="1291"/>
                  <a:pt x="1992" y="1020"/>
                </a:cubicBezTo>
                <a:cubicBezTo>
                  <a:pt x="2038" y="793"/>
                  <a:pt x="1947" y="522"/>
                  <a:pt x="1766" y="340"/>
                </a:cubicBezTo>
                <a:cubicBezTo>
                  <a:pt x="1630" y="114"/>
                  <a:pt x="1359" y="159"/>
                  <a:pt x="1132" y="69"/>
                </a:cubicBezTo>
                <a:cubicBezTo>
                  <a:pt x="1019" y="24"/>
                  <a:pt x="895" y="1"/>
                  <a:pt x="77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0"/>
          <p:cNvSpPr/>
          <p:nvPr/>
        </p:nvSpPr>
        <p:spPr>
          <a:xfrm rot="309829">
            <a:off x="8550998" y="4479351"/>
            <a:ext cx="45298" cy="42623"/>
          </a:xfrm>
          <a:custGeom>
            <a:rect b="b" l="l" r="r" t="t"/>
            <a:pathLst>
              <a:path extrusionOk="0" h="1705" w="1812">
                <a:moveTo>
                  <a:pt x="368" y="0"/>
                </a:moveTo>
                <a:cubicBezTo>
                  <a:pt x="300" y="0"/>
                  <a:pt x="237" y="16"/>
                  <a:pt x="182" y="58"/>
                </a:cubicBezTo>
                <a:cubicBezTo>
                  <a:pt x="46" y="193"/>
                  <a:pt x="91" y="510"/>
                  <a:pt x="46" y="737"/>
                </a:cubicBezTo>
                <a:cubicBezTo>
                  <a:pt x="1" y="963"/>
                  <a:pt x="46" y="1144"/>
                  <a:pt x="136" y="1325"/>
                </a:cubicBezTo>
                <a:cubicBezTo>
                  <a:pt x="272" y="1506"/>
                  <a:pt x="453" y="1642"/>
                  <a:pt x="680" y="1687"/>
                </a:cubicBezTo>
                <a:cubicBezTo>
                  <a:pt x="736" y="1699"/>
                  <a:pt x="793" y="1704"/>
                  <a:pt x="849" y="1704"/>
                </a:cubicBezTo>
                <a:cubicBezTo>
                  <a:pt x="1016" y="1704"/>
                  <a:pt x="1178" y="1653"/>
                  <a:pt x="1313" y="1551"/>
                </a:cubicBezTo>
                <a:cubicBezTo>
                  <a:pt x="1540" y="1416"/>
                  <a:pt x="1721" y="1235"/>
                  <a:pt x="1811" y="1008"/>
                </a:cubicBezTo>
                <a:cubicBezTo>
                  <a:pt x="1811" y="737"/>
                  <a:pt x="1721" y="510"/>
                  <a:pt x="1585" y="284"/>
                </a:cubicBezTo>
                <a:cubicBezTo>
                  <a:pt x="1495" y="171"/>
                  <a:pt x="1370" y="148"/>
                  <a:pt x="1240" y="148"/>
                </a:cubicBezTo>
                <a:cubicBezTo>
                  <a:pt x="1153" y="148"/>
                  <a:pt x="1064" y="158"/>
                  <a:pt x="980" y="158"/>
                </a:cubicBezTo>
                <a:cubicBezTo>
                  <a:pt x="939" y="158"/>
                  <a:pt x="898" y="156"/>
                  <a:pt x="861" y="148"/>
                </a:cubicBezTo>
                <a:cubicBezTo>
                  <a:pt x="703" y="85"/>
                  <a:pt x="524" y="0"/>
                  <a:pt x="36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0"/>
          <p:cNvSpPr/>
          <p:nvPr/>
        </p:nvSpPr>
        <p:spPr>
          <a:xfrm rot="309829">
            <a:off x="8649538" y="4040367"/>
            <a:ext cx="46423" cy="46948"/>
          </a:xfrm>
          <a:custGeom>
            <a:rect b="b" l="l" r="r" t="t"/>
            <a:pathLst>
              <a:path extrusionOk="0" h="1878" w="1857">
                <a:moveTo>
                  <a:pt x="1042" y="0"/>
                </a:moveTo>
                <a:cubicBezTo>
                  <a:pt x="831" y="0"/>
                  <a:pt x="625" y="282"/>
                  <a:pt x="498" y="367"/>
                </a:cubicBezTo>
                <a:cubicBezTo>
                  <a:pt x="317" y="503"/>
                  <a:pt x="227" y="684"/>
                  <a:pt x="181" y="865"/>
                </a:cubicBezTo>
                <a:cubicBezTo>
                  <a:pt x="181" y="1091"/>
                  <a:pt x="0" y="1408"/>
                  <a:pt x="91" y="1589"/>
                </a:cubicBezTo>
                <a:cubicBezTo>
                  <a:pt x="227" y="1770"/>
                  <a:pt x="543" y="1816"/>
                  <a:pt x="770" y="1861"/>
                </a:cubicBezTo>
                <a:cubicBezTo>
                  <a:pt x="838" y="1872"/>
                  <a:pt x="903" y="1878"/>
                  <a:pt x="966" y="1878"/>
                </a:cubicBezTo>
                <a:cubicBezTo>
                  <a:pt x="1155" y="1878"/>
                  <a:pt x="1324" y="1827"/>
                  <a:pt x="1494" y="1725"/>
                </a:cubicBezTo>
                <a:cubicBezTo>
                  <a:pt x="1675" y="1544"/>
                  <a:pt x="1766" y="1318"/>
                  <a:pt x="1811" y="1091"/>
                </a:cubicBezTo>
                <a:cubicBezTo>
                  <a:pt x="1856" y="865"/>
                  <a:pt x="1811" y="593"/>
                  <a:pt x="1720" y="367"/>
                </a:cubicBezTo>
                <a:cubicBezTo>
                  <a:pt x="1539" y="186"/>
                  <a:pt x="1313" y="50"/>
                  <a:pt x="1087" y="5"/>
                </a:cubicBezTo>
                <a:cubicBezTo>
                  <a:pt x="1072" y="2"/>
                  <a:pt x="1057" y="0"/>
                  <a:pt x="104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0"/>
          <p:cNvSpPr/>
          <p:nvPr/>
        </p:nvSpPr>
        <p:spPr>
          <a:xfrm rot="309829">
            <a:off x="8665270" y="4531723"/>
            <a:ext cx="29449" cy="25199"/>
          </a:xfrm>
          <a:custGeom>
            <a:rect b="b" l="l" r="r" t="t"/>
            <a:pathLst>
              <a:path extrusionOk="0" h="1008" w="1178">
                <a:moveTo>
                  <a:pt x="453" y="0"/>
                </a:moveTo>
                <a:cubicBezTo>
                  <a:pt x="374" y="0"/>
                  <a:pt x="295" y="23"/>
                  <a:pt x="227" y="68"/>
                </a:cubicBezTo>
                <a:cubicBezTo>
                  <a:pt x="91" y="159"/>
                  <a:pt x="227" y="385"/>
                  <a:pt x="182" y="521"/>
                </a:cubicBezTo>
                <a:cubicBezTo>
                  <a:pt x="136" y="657"/>
                  <a:pt x="0" y="838"/>
                  <a:pt x="91" y="928"/>
                </a:cubicBezTo>
                <a:cubicBezTo>
                  <a:pt x="107" y="976"/>
                  <a:pt x="152" y="990"/>
                  <a:pt x="209" y="990"/>
                </a:cubicBezTo>
                <a:cubicBezTo>
                  <a:pt x="287" y="990"/>
                  <a:pt x="389" y="964"/>
                  <a:pt x="472" y="964"/>
                </a:cubicBezTo>
                <a:cubicBezTo>
                  <a:pt x="498" y="964"/>
                  <a:pt x="523" y="966"/>
                  <a:pt x="544" y="973"/>
                </a:cubicBezTo>
                <a:cubicBezTo>
                  <a:pt x="612" y="996"/>
                  <a:pt x="668" y="1007"/>
                  <a:pt x="725" y="1007"/>
                </a:cubicBezTo>
                <a:cubicBezTo>
                  <a:pt x="781" y="1007"/>
                  <a:pt x="838" y="996"/>
                  <a:pt x="906" y="973"/>
                </a:cubicBezTo>
                <a:cubicBezTo>
                  <a:pt x="996" y="883"/>
                  <a:pt x="1132" y="792"/>
                  <a:pt x="1177" y="657"/>
                </a:cubicBezTo>
                <a:cubicBezTo>
                  <a:pt x="1177" y="475"/>
                  <a:pt x="1177" y="340"/>
                  <a:pt x="1132" y="204"/>
                </a:cubicBezTo>
                <a:cubicBezTo>
                  <a:pt x="1042" y="68"/>
                  <a:pt x="815" y="113"/>
                  <a:pt x="680" y="68"/>
                </a:cubicBezTo>
                <a:cubicBezTo>
                  <a:pt x="612" y="23"/>
                  <a:pt x="532" y="0"/>
                  <a:pt x="45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0"/>
          <p:cNvSpPr/>
          <p:nvPr/>
        </p:nvSpPr>
        <p:spPr>
          <a:xfrm>
            <a:off x="7218000" y="986200"/>
            <a:ext cx="543000" cy="543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0"/>
          <p:cNvSpPr/>
          <p:nvPr/>
        </p:nvSpPr>
        <p:spPr>
          <a:xfrm rot="-4389752">
            <a:off x="7878325" y="1647620"/>
            <a:ext cx="666994" cy="1270772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/>
          <p:nvPr>
            <p:ph type="title"/>
          </p:nvPr>
        </p:nvSpPr>
        <p:spPr>
          <a:xfrm>
            <a:off x="630000" y="445025"/>
            <a:ext cx="461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" name="Google Shape;86;p4"/>
          <p:cNvSpPr txBox="1"/>
          <p:nvPr>
            <p:ph idx="1" type="body"/>
          </p:nvPr>
        </p:nvSpPr>
        <p:spPr>
          <a:xfrm>
            <a:off x="630000" y="1087900"/>
            <a:ext cx="7725300" cy="35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171723"/>
              </a:buClr>
              <a:buSzPts val="1800"/>
              <a:buFont typeface="Roboto"/>
              <a:buChar char="●"/>
              <a:defRPr sz="10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171723"/>
              </a:buClr>
              <a:buSzPts val="1400"/>
              <a:buFont typeface="Roboto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171723"/>
              </a:buClr>
              <a:buSzPts val="1400"/>
              <a:buFont typeface="Roboto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171723"/>
              </a:buClr>
              <a:buSzPts val="1400"/>
              <a:buFont typeface="Roboto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171723"/>
              </a:buClr>
              <a:buSzPts val="1400"/>
              <a:buFont typeface="Roboto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171723"/>
              </a:buClr>
              <a:buSzPts val="1400"/>
              <a:buFont typeface="Roboto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171723"/>
              </a:buClr>
              <a:buSzPts val="1400"/>
              <a:buFont typeface="Roboto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171723"/>
              </a:buClr>
              <a:buSzPts val="1400"/>
              <a:buFont typeface="Roboto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171723"/>
              </a:buClr>
              <a:buSzPts val="1400"/>
              <a:buFont typeface="Roboto"/>
              <a:buChar char="■"/>
              <a:defRPr/>
            </a:lvl9pPr>
          </a:lstStyle>
          <a:p/>
        </p:txBody>
      </p:sp>
      <p:sp>
        <p:nvSpPr>
          <p:cNvPr id="87" name="Google Shape;87;p4"/>
          <p:cNvSpPr/>
          <p:nvPr/>
        </p:nvSpPr>
        <p:spPr>
          <a:xfrm flipH="1" rot="-5400000">
            <a:off x="8013550" y="-104800"/>
            <a:ext cx="1241700" cy="12417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4"/>
          <p:cNvSpPr/>
          <p:nvPr/>
        </p:nvSpPr>
        <p:spPr>
          <a:xfrm flipH="1" rot="-5400000">
            <a:off x="6210975" y="-104800"/>
            <a:ext cx="1241700" cy="12417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4"/>
          <p:cNvSpPr/>
          <p:nvPr/>
        </p:nvSpPr>
        <p:spPr>
          <a:xfrm>
            <a:off x="7742900" y="96950"/>
            <a:ext cx="838200" cy="8382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1"/>
          <p:cNvSpPr/>
          <p:nvPr/>
        </p:nvSpPr>
        <p:spPr>
          <a:xfrm>
            <a:off x="-52226" y="1555950"/>
            <a:ext cx="4909800" cy="3652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1"/>
          <p:cNvSpPr/>
          <p:nvPr/>
        </p:nvSpPr>
        <p:spPr>
          <a:xfrm flipH="1" rot="-2861645">
            <a:off x="539925" y="3386030"/>
            <a:ext cx="717587" cy="1475515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1"/>
          <p:cNvSpPr/>
          <p:nvPr/>
        </p:nvSpPr>
        <p:spPr>
          <a:xfrm flipH="1" rot="-5400000">
            <a:off x="7991675" y="139102"/>
            <a:ext cx="1434900" cy="10761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1"/>
          <p:cNvSpPr/>
          <p:nvPr/>
        </p:nvSpPr>
        <p:spPr>
          <a:xfrm flipH="1" rot="4706345">
            <a:off x="8130905" y="23977"/>
            <a:ext cx="483509" cy="951428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2"/>
          <p:cNvSpPr/>
          <p:nvPr/>
        </p:nvSpPr>
        <p:spPr>
          <a:xfrm rot="10800000">
            <a:off x="8133175" y="3785063"/>
            <a:ext cx="1015200" cy="10152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2"/>
          <p:cNvSpPr/>
          <p:nvPr/>
        </p:nvSpPr>
        <p:spPr>
          <a:xfrm>
            <a:off x="7890700" y="3833438"/>
            <a:ext cx="1773600" cy="17736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2"/>
          <p:cNvSpPr/>
          <p:nvPr/>
        </p:nvSpPr>
        <p:spPr>
          <a:xfrm rot="-5400000">
            <a:off x="6955350" y="4387638"/>
            <a:ext cx="798300" cy="7980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8_1_1"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3"/>
          <p:cNvSpPr/>
          <p:nvPr/>
        </p:nvSpPr>
        <p:spPr>
          <a:xfrm>
            <a:off x="-71525" y="3327550"/>
            <a:ext cx="3313500" cy="1862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3"/>
          <p:cNvSpPr/>
          <p:nvPr/>
        </p:nvSpPr>
        <p:spPr>
          <a:xfrm>
            <a:off x="348050" y="3468878"/>
            <a:ext cx="1611900" cy="16746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3"/>
          <p:cNvSpPr/>
          <p:nvPr/>
        </p:nvSpPr>
        <p:spPr>
          <a:xfrm rot="-10288702">
            <a:off x="1166150" y="3257129"/>
            <a:ext cx="838153" cy="644895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/>
          <p:nvPr>
            <p:ph type="title"/>
          </p:nvPr>
        </p:nvSpPr>
        <p:spPr>
          <a:xfrm>
            <a:off x="630000" y="445025"/>
            <a:ext cx="201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5"/>
          <p:cNvSpPr txBox="1"/>
          <p:nvPr>
            <p:ph idx="1" type="subTitle"/>
          </p:nvPr>
        </p:nvSpPr>
        <p:spPr>
          <a:xfrm>
            <a:off x="4726275" y="3821400"/>
            <a:ext cx="2703600" cy="7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3" name="Google Shape;93;p5"/>
          <p:cNvSpPr txBox="1"/>
          <p:nvPr>
            <p:ph idx="2" type="subTitle"/>
          </p:nvPr>
        </p:nvSpPr>
        <p:spPr>
          <a:xfrm>
            <a:off x="5215125" y="3485050"/>
            <a:ext cx="17259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94" name="Google Shape;94;p5"/>
          <p:cNvSpPr txBox="1"/>
          <p:nvPr>
            <p:ph idx="3" type="subTitle"/>
          </p:nvPr>
        </p:nvSpPr>
        <p:spPr>
          <a:xfrm>
            <a:off x="1714125" y="3821400"/>
            <a:ext cx="2703600" cy="7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95" name="Google Shape;95;p5"/>
          <p:cNvSpPr txBox="1"/>
          <p:nvPr>
            <p:ph idx="4" type="subTitle"/>
          </p:nvPr>
        </p:nvSpPr>
        <p:spPr>
          <a:xfrm>
            <a:off x="2210990" y="3485050"/>
            <a:ext cx="17100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96" name="Google Shape;96;p5"/>
          <p:cNvSpPr/>
          <p:nvPr/>
        </p:nvSpPr>
        <p:spPr>
          <a:xfrm rot="3579976">
            <a:off x="8038604" y="2350564"/>
            <a:ext cx="608274" cy="1158976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5"/>
          <p:cNvSpPr/>
          <p:nvPr/>
        </p:nvSpPr>
        <p:spPr>
          <a:xfrm rot="-2825934">
            <a:off x="6570923" y="168667"/>
            <a:ext cx="608166" cy="592024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5"/>
          <p:cNvSpPr/>
          <p:nvPr/>
        </p:nvSpPr>
        <p:spPr>
          <a:xfrm rot="10800000">
            <a:off x="7298750" y="145050"/>
            <a:ext cx="1680900" cy="22977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7429875" y="636875"/>
            <a:ext cx="798000" cy="1056000"/>
          </a:xfrm>
          <a:prstGeom prst="parallelogram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5"/>
          <p:cNvSpPr/>
          <p:nvPr/>
        </p:nvSpPr>
        <p:spPr>
          <a:xfrm rot="-1782635">
            <a:off x="564265" y="1508606"/>
            <a:ext cx="435213" cy="1273639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5"/>
          <p:cNvSpPr/>
          <p:nvPr/>
        </p:nvSpPr>
        <p:spPr>
          <a:xfrm>
            <a:off x="144975" y="3273150"/>
            <a:ext cx="1273800" cy="1741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565500" y="3417850"/>
            <a:ext cx="966300" cy="894900"/>
          </a:xfrm>
          <a:prstGeom prst="parallelogram">
            <a:avLst>
              <a:gd fmla="val 25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 txBox="1"/>
          <p:nvPr>
            <p:ph type="title"/>
          </p:nvPr>
        </p:nvSpPr>
        <p:spPr>
          <a:xfrm>
            <a:off x="630000" y="445025"/>
            <a:ext cx="78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5" name="Google Shape;105;p6"/>
          <p:cNvSpPr/>
          <p:nvPr/>
        </p:nvSpPr>
        <p:spPr>
          <a:xfrm rot="5400000">
            <a:off x="5569850" y="309725"/>
            <a:ext cx="168650" cy="155475"/>
          </a:xfrm>
          <a:custGeom>
            <a:rect b="b" l="l" r="r" t="t"/>
            <a:pathLst>
              <a:path extrusionOk="0" h="6219" w="6746">
                <a:moveTo>
                  <a:pt x="2290" y="3685"/>
                </a:moveTo>
                <a:lnTo>
                  <a:pt x="2290" y="3685"/>
                </a:lnTo>
                <a:cubicBezTo>
                  <a:pt x="2296" y="3696"/>
                  <a:pt x="2303" y="3708"/>
                  <a:pt x="2309" y="3720"/>
                </a:cubicBezTo>
                <a:cubicBezTo>
                  <a:pt x="2290" y="3720"/>
                  <a:pt x="2287" y="3704"/>
                  <a:pt x="2290" y="3685"/>
                </a:cubicBezTo>
                <a:close/>
                <a:moveTo>
                  <a:pt x="4233" y="1"/>
                </a:moveTo>
                <a:cubicBezTo>
                  <a:pt x="3777" y="1"/>
                  <a:pt x="3311" y="136"/>
                  <a:pt x="2943" y="370"/>
                </a:cubicBezTo>
                <a:cubicBezTo>
                  <a:pt x="2807" y="551"/>
                  <a:pt x="2626" y="732"/>
                  <a:pt x="2535" y="958"/>
                </a:cubicBezTo>
                <a:cubicBezTo>
                  <a:pt x="2490" y="868"/>
                  <a:pt x="2535" y="642"/>
                  <a:pt x="2490" y="551"/>
                </a:cubicBezTo>
                <a:cubicBezTo>
                  <a:pt x="2264" y="234"/>
                  <a:pt x="1856" y="279"/>
                  <a:pt x="1494" y="189"/>
                </a:cubicBezTo>
                <a:cubicBezTo>
                  <a:pt x="1440" y="181"/>
                  <a:pt x="1385" y="177"/>
                  <a:pt x="1331" y="177"/>
                </a:cubicBezTo>
                <a:cubicBezTo>
                  <a:pt x="1071" y="177"/>
                  <a:pt x="822" y="265"/>
                  <a:pt x="634" y="415"/>
                </a:cubicBezTo>
                <a:cubicBezTo>
                  <a:pt x="317" y="596"/>
                  <a:pt x="91" y="868"/>
                  <a:pt x="46" y="1230"/>
                </a:cubicBezTo>
                <a:cubicBezTo>
                  <a:pt x="0" y="1547"/>
                  <a:pt x="91" y="1864"/>
                  <a:pt x="317" y="2135"/>
                </a:cubicBezTo>
                <a:cubicBezTo>
                  <a:pt x="498" y="2407"/>
                  <a:pt x="815" y="2588"/>
                  <a:pt x="1177" y="2633"/>
                </a:cubicBezTo>
                <a:cubicBezTo>
                  <a:pt x="1245" y="2645"/>
                  <a:pt x="1316" y="2650"/>
                  <a:pt x="1388" y="2650"/>
                </a:cubicBezTo>
                <a:cubicBezTo>
                  <a:pt x="1604" y="2650"/>
                  <a:pt x="1834" y="2599"/>
                  <a:pt x="2037" y="2498"/>
                </a:cubicBezTo>
                <a:lnTo>
                  <a:pt x="2037" y="2498"/>
                </a:lnTo>
                <a:cubicBezTo>
                  <a:pt x="1994" y="2883"/>
                  <a:pt x="2073" y="3269"/>
                  <a:pt x="2274" y="3655"/>
                </a:cubicBezTo>
                <a:lnTo>
                  <a:pt x="2274" y="3655"/>
                </a:lnTo>
                <a:cubicBezTo>
                  <a:pt x="1979" y="3883"/>
                  <a:pt x="1808" y="4233"/>
                  <a:pt x="1720" y="4625"/>
                </a:cubicBezTo>
                <a:cubicBezTo>
                  <a:pt x="1720" y="4942"/>
                  <a:pt x="1902" y="5304"/>
                  <a:pt x="2128" y="5531"/>
                </a:cubicBezTo>
                <a:cubicBezTo>
                  <a:pt x="2309" y="5847"/>
                  <a:pt x="2581" y="6074"/>
                  <a:pt x="2943" y="6210"/>
                </a:cubicBezTo>
                <a:cubicBezTo>
                  <a:pt x="2990" y="6215"/>
                  <a:pt x="3036" y="6218"/>
                  <a:pt x="3083" y="6218"/>
                </a:cubicBezTo>
                <a:cubicBezTo>
                  <a:pt x="3397" y="6218"/>
                  <a:pt x="3702" y="6090"/>
                  <a:pt x="3939" y="5893"/>
                </a:cubicBezTo>
                <a:cubicBezTo>
                  <a:pt x="4256" y="5712"/>
                  <a:pt x="4527" y="5395"/>
                  <a:pt x="4618" y="4987"/>
                </a:cubicBezTo>
                <a:cubicBezTo>
                  <a:pt x="4618" y="4942"/>
                  <a:pt x="4482" y="4716"/>
                  <a:pt x="4482" y="4625"/>
                </a:cubicBezTo>
                <a:cubicBezTo>
                  <a:pt x="4935" y="4625"/>
                  <a:pt x="5387" y="4489"/>
                  <a:pt x="5795" y="4218"/>
                </a:cubicBezTo>
                <a:cubicBezTo>
                  <a:pt x="6247" y="3856"/>
                  <a:pt x="6564" y="3267"/>
                  <a:pt x="6610" y="2633"/>
                </a:cubicBezTo>
                <a:cubicBezTo>
                  <a:pt x="6745" y="2045"/>
                  <a:pt x="6655" y="1411"/>
                  <a:pt x="6383" y="868"/>
                </a:cubicBezTo>
                <a:cubicBezTo>
                  <a:pt x="6247" y="732"/>
                  <a:pt x="6066" y="596"/>
                  <a:pt x="5930" y="460"/>
                </a:cubicBezTo>
                <a:cubicBezTo>
                  <a:pt x="5659" y="234"/>
                  <a:pt x="5297" y="279"/>
                  <a:pt x="4980" y="189"/>
                </a:cubicBezTo>
                <a:cubicBezTo>
                  <a:pt x="4889" y="189"/>
                  <a:pt x="4799" y="53"/>
                  <a:pt x="4708" y="53"/>
                </a:cubicBezTo>
                <a:cubicBezTo>
                  <a:pt x="4554" y="18"/>
                  <a:pt x="4394" y="1"/>
                  <a:pt x="423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6"/>
          <p:cNvSpPr/>
          <p:nvPr/>
        </p:nvSpPr>
        <p:spPr>
          <a:xfrm rot="5400000">
            <a:off x="6234500" y="181913"/>
            <a:ext cx="104150" cy="147950"/>
          </a:xfrm>
          <a:custGeom>
            <a:rect b="b" l="l" r="r" t="t"/>
            <a:pathLst>
              <a:path extrusionOk="0" h="5918" w="4166">
                <a:moveTo>
                  <a:pt x="2804" y="602"/>
                </a:moveTo>
                <a:cubicBezTo>
                  <a:pt x="2806" y="606"/>
                  <a:pt x="2807" y="610"/>
                  <a:pt x="2807" y="614"/>
                </a:cubicBezTo>
                <a:cubicBezTo>
                  <a:pt x="2807" y="629"/>
                  <a:pt x="2807" y="635"/>
                  <a:pt x="2807" y="635"/>
                </a:cubicBezTo>
                <a:cubicBezTo>
                  <a:pt x="2807" y="635"/>
                  <a:pt x="2806" y="622"/>
                  <a:pt x="2804" y="602"/>
                </a:cubicBezTo>
                <a:close/>
                <a:moveTo>
                  <a:pt x="3055" y="0"/>
                </a:moveTo>
                <a:cubicBezTo>
                  <a:pt x="3029" y="0"/>
                  <a:pt x="3006" y="8"/>
                  <a:pt x="2988" y="25"/>
                </a:cubicBezTo>
                <a:cubicBezTo>
                  <a:pt x="2813" y="157"/>
                  <a:pt x="2722" y="289"/>
                  <a:pt x="2676" y="462"/>
                </a:cubicBezTo>
                <a:lnTo>
                  <a:pt x="2676" y="462"/>
                </a:lnTo>
                <a:cubicBezTo>
                  <a:pt x="2594" y="449"/>
                  <a:pt x="2511" y="442"/>
                  <a:pt x="2427" y="442"/>
                </a:cubicBezTo>
                <a:cubicBezTo>
                  <a:pt x="2118" y="442"/>
                  <a:pt x="1805" y="526"/>
                  <a:pt x="1540" y="659"/>
                </a:cubicBezTo>
                <a:cubicBezTo>
                  <a:pt x="1404" y="704"/>
                  <a:pt x="1358" y="931"/>
                  <a:pt x="1177" y="1021"/>
                </a:cubicBezTo>
                <a:cubicBezTo>
                  <a:pt x="951" y="1202"/>
                  <a:pt x="770" y="1474"/>
                  <a:pt x="679" y="1791"/>
                </a:cubicBezTo>
                <a:cubicBezTo>
                  <a:pt x="227" y="2470"/>
                  <a:pt x="0" y="3330"/>
                  <a:pt x="46" y="4145"/>
                </a:cubicBezTo>
                <a:cubicBezTo>
                  <a:pt x="131" y="5173"/>
                  <a:pt x="1271" y="5917"/>
                  <a:pt x="2276" y="5917"/>
                </a:cubicBezTo>
                <a:cubicBezTo>
                  <a:pt x="2333" y="5917"/>
                  <a:pt x="2389" y="5915"/>
                  <a:pt x="2445" y="5910"/>
                </a:cubicBezTo>
                <a:cubicBezTo>
                  <a:pt x="2626" y="5910"/>
                  <a:pt x="2807" y="5865"/>
                  <a:pt x="2988" y="5820"/>
                </a:cubicBezTo>
                <a:cubicBezTo>
                  <a:pt x="3022" y="5853"/>
                  <a:pt x="3055" y="5862"/>
                  <a:pt x="3088" y="5862"/>
                </a:cubicBezTo>
                <a:cubicBezTo>
                  <a:pt x="3125" y="5862"/>
                  <a:pt x="3162" y="5851"/>
                  <a:pt x="3198" y="5851"/>
                </a:cubicBezTo>
                <a:cubicBezTo>
                  <a:pt x="3219" y="5851"/>
                  <a:pt x="3239" y="5855"/>
                  <a:pt x="3260" y="5865"/>
                </a:cubicBezTo>
                <a:cubicBezTo>
                  <a:pt x="3268" y="5869"/>
                  <a:pt x="3276" y="5871"/>
                  <a:pt x="3285" y="5871"/>
                </a:cubicBezTo>
                <a:cubicBezTo>
                  <a:pt x="3374" y="5871"/>
                  <a:pt x="3494" y="5676"/>
                  <a:pt x="3577" y="5593"/>
                </a:cubicBezTo>
                <a:cubicBezTo>
                  <a:pt x="3667" y="5548"/>
                  <a:pt x="3939" y="5548"/>
                  <a:pt x="3984" y="5412"/>
                </a:cubicBezTo>
                <a:cubicBezTo>
                  <a:pt x="3984" y="5276"/>
                  <a:pt x="3939" y="5141"/>
                  <a:pt x="3848" y="5005"/>
                </a:cubicBezTo>
                <a:cubicBezTo>
                  <a:pt x="4075" y="4597"/>
                  <a:pt x="4165" y="4145"/>
                  <a:pt x="4120" y="3692"/>
                </a:cubicBezTo>
                <a:cubicBezTo>
                  <a:pt x="4120" y="3375"/>
                  <a:pt x="4075" y="3104"/>
                  <a:pt x="4029" y="2832"/>
                </a:cubicBezTo>
                <a:cubicBezTo>
                  <a:pt x="4029" y="2787"/>
                  <a:pt x="3939" y="2741"/>
                  <a:pt x="3984" y="2651"/>
                </a:cubicBezTo>
                <a:cubicBezTo>
                  <a:pt x="4165" y="2108"/>
                  <a:pt x="4029" y="1474"/>
                  <a:pt x="3667" y="1021"/>
                </a:cubicBezTo>
                <a:cubicBezTo>
                  <a:pt x="3712" y="1021"/>
                  <a:pt x="3577" y="931"/>
                  <a:pt x="3622" y="931"/>
                </a:cubicBezTo>
                <a:cubicBezTo>
                  <a:pt x="3667" y="885"/>
                  <a:pt x="3984" y="840"/>
                  <a:pt x="3984" y="704"/>
                </a:cubicBezTo>
                <a:cubicBezTo>
                  <a:pt x="4029" y="523"/>
                  <a:pt x="3803" y="478"/>
                  <a:pt x="3712" y="342"/>
                </a:cubicBezTo>
                <a:cubicBezTo>
                  <a:pt x="3622" y="252"/>
                  <a:pt x="3577" y="206"/>
                  <a:pt x="3441" y="161"/>
                </a:cubicBezTo>
                <a:cubicBezTo>
                  <a:pt x="3332" y="125"/>
                  <a:pt x="3164" y="0"/>
                  <a:pt x="305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"/>
          <p:cNvSpPr/>
          <p:nvPr/>
        </p:nvSpPr>
        <p:spPr>
          <a:xfrm rot="5400000">
            <a:off x="6959325" y="532988"/>
            <a:ext cx="160750" cy="118125"/>
          </a:xfrm>
          <a:custGeom>
            <a:rect b="b" l="l" r="r" t="t"/>
            <a:pathLst>
              <a:path extrusionOk="0" h="4725" w="6430">
                <a:moveTo>
                  <a:pt x="3749" y="0"/>
                </a:moveTo>
                <a:cubicBezTo>
                  <a:pt x="3306" y="0"/>
                  <a:pt x="2876" y="120"/>
                  <a:pt x="2491" y="377"/>
                </a:cubicBezTo>
                <a:cubicBezTo>
                  <a:pt x="2271" y="553"/>
                  <a:pt x="2050" y="772"/>
                  <a:pt x="1872" y="992"/>
                </a:cubicBezTo>
                <a:lnTo>
                  <a:pt x="1872" y="992"/>
                </a:lnTo>
                <a:cubicBezTo>
                  <a:pt x="1879" y="997"/>
                  <a:pt x="1882" y="1011"/>
                  <a:pt x="1857" y="1011"/>
                </a:cubicBezTo>
                <a:cubicBezTo>
                  <a:pt x="1862" y="1004"/>
                  <a:pt x="1867" y="998"/>
                  <a:pt x="1872" y="992"/>
                </a:cubicBezTo>
                <a:lnTo>
                  <a:pt x="1872" y="992"/>
                </a:lnTo>
                <a:cubicBezTo>
                  <a:pt x="1870" y="991"/>
                  <a:pt x="1869" y="991"/>
                  <a:pt x="1867" y="991"/>
                </a:cubicBezTo>
                <a:cubicBezTo>
                  <a:pt x="1862" y="991"/>
                  <a:pt x="1857" y="996"/>
                  <a:pt x="1857" y="1011"/>
                </a:cubicBezTo>
                <a:cubicBezTo>
                  <a:pt x="1721" y="784"/>
                  <a:pt x="1495" y="603"/>
                  <a:pt x="1223" y="558"/>
                </a:cubicBezTo>
                <a:cubicBezTo>
                  <a:pt x="1155" y="547"/>
                  <a:pt x="1087" y="541"/>
                  <a:pt x="1020" y="541"/>
                </a:cubicBezTo>
                <a:cubicBezTo>
                  <a:pt x="819" y="541"/>
                  <a:pt x="623" y="592"/>
                  <a:pt x="454" y="694"/>
                </a:cubicBezTo>
                <a:cubicBezTo>
                  <a:pt x="272" y="875"/>
                  <a:pt x="318" y="1192"/>
                  <a:pt x="272" y="1463"/>
                </a:cubicBezTo>
                <a:cubicBezTo>
                  <a:pt x="227" y="1690"/>
                  <a:pt x="1" y="2007"/>
                  <a:pt x="182" y="2233"/>
                </a:cubicBezTo>
                <a:cubicBezTo>
                  <a:pt x="318" y="2459"/>
                  <a:pt x="680" y="2414"/>
                  <a:pt x="952" y="2505"/>
                </a:cubicBezTo>
                <a:cubicBezTo>
                  <a:pt x="1000" y="2513"/>
                  <a:pt x="1046" y="2516"/>
                  <a:pt x="1092" y="2516"/>
                </a:cubicBezTo>
                <a:cubicBezTo>
                  <a:pt x="1303" y="2516"/>
                  <a:pt x="1490" y="2435"/>
                  <a:pt x="1676" y="2323"/>
                </a:cubicBezTo>
                <a:lnTo>
                  <a:pt x="1676" y="2323"/>
                </a:lnTo>
                <a:cubicBezTo>
                  <a:pt x="1631" y="2867"/>
                  <a:pt x="1766" y="3365"/>
                  <a:pt x="2038" y="3817"/>
                </a:cubicBezTo>
                <a:cubicBezTo>
                  <a:pt x="2174" y="3953"/>
                  <a:pt x="2355" y="4089"/>
                  <a:pt x="2491" y="4270"/>
                </a:cubicBezTo>
                <a:cubicBezTo>
                  <a:pt x="2853" y="4496"/>
                  <a:pt x="3260" y="4632"/>
                  <a:pt x="3668" y="4632"/>
                </a:cubicBezTo>
                <a:cubicBezTo>
                  <a:pt x="3870" y="4694"/>
                  <a:pt x="4077" y="4724"/>
                  <a:pt x="4284" y="4724"/>
                </a:cubicBezTo>
                <a:cubicBezTo>
                  <a:pt x="4680" y="4724"/>
                  <a:pt x="5076" y="4614"/>
                  <a:pt x="5433" y="4406"/>
                </a:cubicBezTo>
                <a:cubicBezTo>
                  <a:pt x="5976" y="3998"/>
                  <a:pt x="6339" y="3410"/>
                  <a:pt x="6429" y="2731"/>
                </a:cubicBezTo>
                <a:cubicBezTo>
                  <a:pt x="6429" y="2142"/>
                  <a:pt x="6248" y="1509"/>
                  <a:pt x="5841" y="1056"/>
                </a:cubicBezTo>
                <a:cubicBezTo>
                  <a:pt x="5659" y="920"/>
                  <a:pt x="5524" y="830"/>
                  <a:pt x="5343" y="648"/>
                </a:cubicBezTo>
                <a:cubicBezTo>
                  <a:pt x="5162" y="422"/>
                  <a:pt x="4890" y="286"/>
                  <a:pt x="4573" y="151"/>
                </a:cubicBezTo>
                <a:cubicBezTo>
                  <a:pt x="4482" y="151"/>
                  <a:pt x="4392" y="60"/>
                  <a:pt x="4301" y="60"/>
                </a:cubicBezTo>
                <a:cubicBezTo>
                  <a:pt x="4117" y="20"/>
                  <a:pt x="3932" y="0"/>
                  <a:pt x="374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"/>
          <p:cNvSpPr/>
          <p:nvPr/>
        </p:nvSpPr>
        <p:spPr>
          <a:xfrm rot="5400000">
            <a:off x="7484075" y="270788"/>
            <a:ext cx="120000" cy="119575"/>
          </a:xfrm>
          <a:custGeom>
            <a:rect b="b" l="l" r="r" t="t"/>
            <a:pathLst>
              <a:path extrusionOk="0" h="4783" w="4800">
                <a:moveTo>
                  <a:pt x="2177" y="1"/>
                </a:moveTo>
                <a:cubicBezTo>
                  <a:pt x="1743" y="1"/>
                  <a:pt x="1322" y="145"/>
                  <a:pt x="951" y="415"/>
                </a:cubicBezTo>
                <a:cubicBezTo>
                  <a:pt x="453" y="777"/>
                  <a:pt x="137" y="1365"/>
                  <a:pt x="91" y="1999"/>
                </a:cubicBezTo>
                <a:cubicBezTo>
                  <a:pt x="1" y="2588"/>
                  <a:pt x="137" y="3176"/>
                  <a:pt x="499" y="3674"/>
                </a:cubicBezTo>
                <a:cubicBezTo>
                  <a:pt x="680" y="3810"/>
                  <a:pt x="680" y="4082"/>
                  <a:pt x="816" y="4217"/>
                </a:cubicBezTo>
                <a:cubicBezTo>
                  <a:pt x="1132" y="4489"/>
                  <a:pt x="1540" y="4670"/>
                  <a:pt x="1993" y="4761"/>
                </a:cubicBezTo>
                <a:cubicBezTo>
                  <a:pt x="2100" y="4775"/>
                  <a:pt x="2208" y="4783"/>
                  <a:pt x="2314" y="4783"/>
                </a:cubicBezTo>
                <a:cubicBezTo>
                  <a:pt x="3499" y="4783"/>
                  <a:pt x="4539" y="3879"/>
                  <a:pt x="4663" y="2633"/>
                </a:cubicBezTo>
                <a:cubicBezTo>
                  <a:pt x="4799" y="1999"/>
                  <a:pt x="4663" y="1365"/>
                  <a:pt x="4347" y="822"/>
                </a:cubicBezTo>
                <a:cubicBezTo>
                  <a:pt x="4211" y="686"/>
                  <a:pt x="3939" y="641"/>
                  <a:pt x="3803" y="460"/>
                </a:cubicBezTo>
                <a:cubicBezTo>
                  <a:pt x="3577" y="279"/>
                  <a:pt x="3260" y="98"/>
                  <a:pt x="2943" y="7"/>
                </a:cubicBezTo>
                <a:cubicBezTo>
                  <a:pt x="2853" y="7"/>
                  <a:pt x="2762" y="53"/>
                  <a:pt x="2626" y="53"/>
                </a:cubicBezTo>
                <a:cubicBezTo>
                  <a:pt x="2476" y="18"/>
                  <a:pt x="2326" y="1"/>
                  <a:pt x="217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"/>
          <p:cNvSpPr/>
          <p:nvPr/>
        </p:nvSpPr>
        <p:spPr>
          <a:xfrm rot="5400000">
            <a:off x="8043850" y="231500"/>
            <a:ext cx="118850" cy="122325"/>
          </a:xfrm>
          <a:custGeom>
            <a:rect b="b" l="l" r="r" t="t"/>
            <a:pathLst>
              <a:path extrusionOk="0" h="4893" w="4754">
                <a:moveTo>
                  <a:pt x="2551" y="1"/>
                </a:moveTo>
                <a:cubicBezTo>
                  <a:pt x="2042" y="1"/>
                  <a:pt x="1438" y="382"/>
                  <a:pt x="1042" y="659"/>
                </a:cubicBezTo>
                <a:cubicBezTo>
                  <a:pt x="544" y="1067"/>
                  <a:pt x="227" y="1610"/>
                  <a:pt x="182" y="2199"/>
                </a:cubicBezTo>
                <a:cubicBezTo>
                  <a:pt x="1" y="2832"/>
                  <a:pt x="137" y="3466"/>
                  <a:pt x="408" y="3964"/>
                </a:cubicBezTo>
                <a:cubicBezTo>
                  <a:pt x="589" y="4145"/>
                  <a:pt x="816" y="4145"/>
                  <a:pt x="997" y="4326"/>
                </a:cubicBezTo>
                <a:cubicBezTo>
                  <a:pt x="1314" y="4598"/>
                  <a:pt x="1676" y="4779"/>
                  <a:pt x="2083" y="4869"/>
                </a:cubicBezTo>
                <a:cubicBezTo>
                  <a:pt x="2195" y="4885"/>
                  <a:pt x="2307" y="4892"/>
                  <a:pt x="2417" y="4892"/>
                </a:cubicBezTo>
                <a:cubicBezTo>
                  <a:pt x="3589" y="4892"/>
                  <a:pt x="4581" y="4033"/>
                  <a:pt x="4663" y="2832"/>
                </a:cubicBezTo>
                <a:cubicBezTo>
                  <a:pt x="4754" y="2244"/>
                  <a:pt x="4618" y="1655"/>
                  <a:pt x="4256" y="1157"/>
                </a:cubicBezTo>
                <a:cubicBezTo>
                  <a:pt x="4120" y="1022"/>
                  <a:pt x="3984" y="931"/>
                  <a:pt x="3803" y="750"/>
                </a:cubicBezTo>
                <a:cubicBezTo>
                  <a:pt x="3577" y="524"/>
                  <a:pt x="3305" y="388"/>
                  <a:pt x="2988" y="252"/>
                </a:cubicBezTo>
                <a:cubicBezTo>
                  <a:pt x="2898" y="252"/>
                  <a:pt x="2853" y="71"/>
                  <a:pt x="2762" y="26"/>
                </a:cubicBezTo>
                <a:cubicBezTo>
                  <a:pt x="2694" y="9"/>
                  <a:pt x="2623" y="1"/>
                  <a:pt x="255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6"/>
          <p:cNvSpPr/>
          <p:nvPr/>
        </p:nvSpPr>
        <p:spPr>
          <a:xfrm rot="5400000">
            <a:off x="5143125" y="485188"/>
            <a:ext cx="126775" cy="114050"/>
          </a:xfrm>
          <a:custGeom>
            <a:rect b="b" l="l" r="r" t="t"/>
            <a:pathLst>
              <a:path extrusionOk="0" h="4562" w="5071">
                <a:moveTo>
                  <a:pt x="2325" y="0"/>
                </a:moveTo>
                <a:cubicBezTo>
                  <a:pt x="1919" y="0"/>
                  <a:pt x="1526" y="111"/>
                  <a:pt x="1177" y="333"/>
                </a:cubicBezTo>
                <a:cubicBezTo>
                  <a:pt x="227" y="1193"/>
                  <a:pt x="0" y="2596"/>
                  <a:pt x="634" y="3683"/>
                </a:cubicBezTo>
                <a:cubicBezTo>
                  <a:pt x="815" y="3819"/>
                  <a:pt x="996" y="3909"/>
                  <a:pt x="1177" y="4045"/>
                </a:cubicBezTo>
                <a:cubicBezTo>
                  <a:pt x="1494" y="4271"/>
                  <a:pt x="1856" y="4452"/>
                  <a:pt x="2309" y="4452"/>
                </a:cubicBezTo>
                <a:cubicBezTo>
                  <a:pt x="2526" y="4525"/>
                  <a:pt x="2751" y="4561"/>
                  <a:pt x="2974" y="4561"/>
                </a:cubicBezTo>
                <a:cubicBezTo>
                  <a:pt x="3309" y="4561"/>
                  <a:pt x="3640" y="4480"/>
                  <a:pt x="3939" y="4317"/>
                </a:cubicBezTo>
                <a:cubicBezTo>
                  <a:pt x="4075" y="4317"/>
                  <a:pt x="4075" y="4090"/>
                  <a:pt x="4165" y="4045"/>
                </a:cubicBezTo>
                <a:cubicBezTo>
                  <a:pt x="4256" y="3954"/>
                  <a:pt x="4437" y="3909"/>
                  <a:pt x="4482" y="3773"/>
                </a:cubicBezTo>
                <a:cubicBezTo>
                  <a:pt x="4482" y="3773"/>
                  <a:pt x="4437" y="3728"/>
                  <a:pt x="4437" y="3683"/>
                </a:cubicBezTo>
                <a:cubicBezTo>
                  <a:pt x="4708" y="3411"/>
                  <a:pt x="4935" y="3049"/>
                  <a:pt x="5071" y="2642"/>
                </a:cubicBezTo>
                <a:cubicBezTo>
                  <a:pt x="5071" y="2008"/>
                  <a:pt x="4799" y="1374"/>
                  <a:pt x="4391" y="921"/>
                </a:cubicBezTo>
                <a:cubicBezTo>
                  <a:pt x="4256" y="786"/>
                  <a:pt x="4120" y="650"/>
                  <a:pt x="3984" y="469"/>
                </a:cubicBezTo>
                <a:cubicBezTo>
                  <a:pt x="3758" y="288"/>
                  <a:pt x="3441" y="152"/>
                  <a:pt x="3124" y="61"/>
                </a:cubicBezTo>
                <a:lnTo>
                  <a:pt x="2852" y="61"/>
                </a:lnTo>
                <a:cubicBezTo>
                  <a:pt x="2676" y="21"/>
                  <a:pt x="2499" y="0"/>
                  <a:pt x="232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"/>
          <p:cNvSpPr/>
          <p:nvPr/>
        </p:nvSpPr>
        <p:spPr>
          <a:xfrm rot="5400000">
            <a:off x="7598125" y="577538"/>
            <a:ext cx="52075" cy="47125"/>
          </a:xfrm>
          <a:custGeom>
            <a:rect b="b" l="l" r="r" t="t"/>
            <a:pathLst>
              <a:path extrusionOk="0" h="1885" w="2083">
                <a:moveTo>
                  <a:pt x="1020" y="0"/>
                </a:moveTo>
                <a:cubicBezTo>
                  <a:pt x="818" y="0"/>
                  <a:pt x="623" y="51"/>
                  <a:pt x="453" y="153"/>
                </a:cubicBezTo>
                <a:cubicBezTo>
                  <a:pt x="227" y="334"/>
                  <a:pt x="91" y="560"/>
                  <a:pt x="46" y="832"/>
                </a:cubicBezTo>
                <a:cubicBezTo>
                  <a:pt x="1" y="1103"/>
                  <a:pt x="46" y="1420"/>
                  <a:pt x="182" y="1647"/>
                </a:cubicBezTo>
                <a:cubicBezTo>
                  <a:pt x="363" y="1873"/>
                  <a:pt x="680" y="1828"/>
                  <a:pt x="951" y="1873"/>
                </a:cubicBezTo>
                <a:cubicBezTo>
                  <a:pt x="991" y="1881"/>
                  <a:pt x="1031" y="1885"/>
                  <a:pt x="1071" y="1885"/>
                </a:cubicBezTo>
                <a:cubicBezTo>
                  <a:pt x="1256" y="1885"/>
                  <a:pt x="1436" y="1804"/>
                  <a:pt x="1585" y="1692"/>
                </a:cubicBezTo>
                <a:cubicBezTo>
                  <a:pt x="1811" y="1511"/>
                  <a:pt x="2038" y="1375"/>
                  <a:pt x="2083" y="1103"/>
                </a:cubicBezTo>
                <a:cubicBezTo>
                  <a:pt x="2083" y="877"/>
                  <a:pt x="2038" y="605"/>
                  <a:pt x="1902" y="379"/>
                </a:cubicBezTo>
                <a:cubicBezTo>
                  <a:pt x="1721" y="198"/>
                  <a:pt x="1494" y="62"/>
                  <a:pt x="1223" y="17"/>
                </a:cubicBezTo>
                <a:cubicBezTo>
                  <a:pt x="1155" y="6"/>
                  <a:pt x="1087" y="0"/>
                  <a:pt x="102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"/>
          <p:cNvSpPr/>
          <p:nvPr/>
        </p:nvSpPr>
        <p:spPr>
          <a:xfrm rot="5400000">
            <a:off x="6563113" y="288175"/>
            <a:ext cx="53200" cy="47450"/>
          </a:xfrm>
          <a:custGeom>
            <a:rect b="b" l="l" r="r" t="t"/>
            <a:pathLst>
              <a:path extrusionOk="0" h="1898" w="2128">
                <a:moveTo>
                  <a:pt x="1177" y="1"/>
                </a:moveTo>
                <a:cubicBezTo>
                  <a:pt x="906" y="1"/>
                  <a:pt x="679" y="46"/>
                  <a:pt x="453" y="182"/>
                </a:cubicBezTo>
                <a:cubicBezTo>
                  <a:pt x="227" y="363"/>
                  <a:pt x="91" y="589"/>
                  <a:pt x="46" y="815"/>
                </a:cubicBezTo>
                <a:cubicBezTo>
                  <a:pt x="0" y="1087"/>
                  <a:pt x="91" y="1359"/>
                  <a:pt x="227" y="1540"/>
                </a:cubicBezTo>
                <a:cubicBezTo>
                  <a:pt x="408" y="1766"/>
                  <a:pt x="634" y="1721"/>
                  <a:pt x="906" y="1811"/>
                </a:cubicBezTo>
                <a:cubicBezTo>
                  <a:pt x="1055" y="1861"/>
                  <a:pt x="1217" y="1897"/>
                  <a:pt x="1356" y="1897"/>
                </a:cubicBezTo>
                <a:cubicBezTo>
                  <a:pt x="1470" y="1897"/>
                  <a:pt x="1569" y="1873"/>
                  <a:pt x="1630" y="1811"/>
                </a:cubicBezTo>
                <a:cubicBezTo>
                  <a:pt x="1902" y="1630"/>
                  <a:pt x="2083" y="1404"/>
                  <a:pt x="2128" y="1132"/>
                </a:cubicBezTo>
                <a:cubicBezTo>
                  <a:pt x="2128" y="815"/>
                  <a:pt x="2037" y="589"/>
                  <a:pt x="1856" y="363"/>
                </a:cubicBezTo>
                <a:cubicBezTo>
                  <a:pt x="1675" y="182"/>
                  <a:pt x="1404" y="46"/>
                  <a:pt x="117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"/>
          <p:cNvSpPr/>
          <p:nvPr/>
        </p:nvSpPr>
        <p:spPr>
          <a:xfrm rot="5400000">
            <a:off x="8282975" y="548238"/>
            <a:ext cx="56600" cy="51400"/>
          </a:xfrm>
          <a:custGeom>
            <a:rect b="b" l="l" r="r" t="t"/>
            <a:pathLst>
              <a:path extrusionOk="0" h="2056" w="2264">
                <a:moveTo>
                  <a:pt x="1213" y="0"/>
                </a:moveTo>
                <a:cubicBezTo>
                  <a:pt x="991" y="0"/>
                  <a:pt x="706" y="218"/>
                  <a:pt x="589" y="335"/>
                </a:cubicBezTo>
                <a:cubicBezTo>
                  <a:pt x="408" y="471"/>
                  <a:pt x="91" y="697"/>
                  <a:pt x="1" y="969"/>
                </a:cubicBezTo>
                <a:cubicBezTo>
                  <a:pt x="1" y="1240"/>
                  <a:pt x="46" y="1512"/>
                  <a:pt x="227" y="1784"/>
                </a:cubicBezTo>
                <a:cubicBezTo>
                  <a:pt x="363" y="2010"/>
                  <a:pt x="725" y="1965"/>
                  <a:pt x="996" y="2055"/>
                </a:cubicBezTo>
                <a:cubicBezTo>
                  <a:pt x="1223" y="2055"/>
                  <a:pt x="1449" y="2010"/>
                  <a:pt x="1630" y="1829"/>
                </a:cubicBezTo>
                <a:cubicBezTo>
                  <a:pt x="1857" y="1693"/>
                  <a:pt x="2219" y="1512"/>
                  <a:pt x="2219" y="1286"/>
                </a:cubicBezTo>
                <a:cubicBezTo>
                  <a:pt x="2264" y="969"/>
                  <a:pt x="2173" y="697"/>
                  <a:pt x="2038" y="426"/>
                </a:cubicBezTo>
                <a:cubicBezTo>
                  <a:pt x="1857" y="199"/>
                  <a:pt x="1585" y="63"/>
                  <a:pt x="1313" y="18"/>
                </a:cubicBezTo>
                <a:cubicBezTo>
                  <a:pt x="1282" y="6"/>
                  <a:pt x="1248" y="0"/>
                  <a:pt x="121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"/>
          <p:cNvSpPr/>
          <p:nvPr/>
        </p:nvSpPr>
        <p:spPr>
          <a:xfrm rot="5400000">
            <a:off x="6611500" y="228813"/>
            <a:ext cx="56625" cy="54150"/>
          </a:xfrm>
          <a:custGeom>
            <a:rect b="b" l="l" r="r" t="t"/>
            <a:pathLst>
              <a:path extrusionOk="0" h="2166" w="2265">
                <a:moveTo>
                  <a:pt x="1214" y="1"/>
                </a:moveTo>
                <a:cubicBezTo>
                  <a:pt x="977" y="1"/>
                  <a:pt x="748" y="259"/>
                  <a:pt x="589" y="379"/>
                </a:cubicBezTo>
                <a:cubicBezTo>
                  <a:pt x="408" y="515"/>
                  <a:pt x="1" y="696"/>
                  <a:pt x="1" y="922"/>
                </a:cubicBezTo>
                <a:cubicBezTo>
                  <a:pt x="1" y="1239"/>
                  <a:pt x="91" y="1510"/>
                  <a:pt x="272" y="1737"/>
                </a:cubicBezTo>
                <a:cubicBezTo>
                  <a:pt x="453" y="1918"/>
                  <a:pt x="680" y="2099"/>
                  <a:pt x="951" y="2144"/>
                </a:cubicBezTo>
                <a:cubicBezTo>
                  <a:pt x="987" y="2159"/>
                  <a:pt x="1027" y="2165"/>
                  <a:pt x="1068" y="2165"/>
                </a:cubicBezTo>
                <a:cubicBezTo>
                  <a:pt x="1287" y="2165"/>
                  <a:pt x="1561" y="1987"/>
                  <a:pt x="1676" y="1873"/>
                </a:cubicBezTo>
                <a:cubicBezTo>
                  <a:pt x="1857" y="1737"/>
                  <a:pt x="2174" y="1510"/>
                  <a:pt x="2219" y="1239"/>
                </a:cubicBezTo>
                <a:cubicBezTo>
                  <a:pt x="2264" y="1013"/>
                  <a:pt x="1947" y="831"/>
                  <a:pt x="1766" y="605"/>
                </a:cubicBezTo>
                <a:cubicBezTo>
                  <a:pt x="1630" y="424"/>
                  <a:pt x="1540" y="62"/>
                  <a:pt x="1313" y="17"/>
                </a:cubicBezTo>
                <a:cubicBezTo>
                  <a:pt x="1280" y="6"/>
                  <a:pt x="1247" y="1"/>
                  <a:pt x="1214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"/>
          <p:cNvSpPr/>
          <p:nvPr/>
        </p:nvSpPr>
        <p:spPr>
          <a:xfrm rot="5400000">
            <a:off x="7024063" y="304275"/>
            <a:ext cx="76975" cy="54875"/>
          </a:xfrm>
          <a:custGeom>
            <a:rect b="b" l="l" r="r" t="t"/>
            <a:pathLst>
              <a:path extrusionOk="0" h="2195" w="3079">
                <a:moveTo>
                  <a:pt x="583" y="0"/>
                </a:moveTo>
                <a:cubicBezTo>
                  <a:pt x="516" y="0"/>
                  <a:pt x="455" y="14"/>
                  <a:pt x="408" y="50"/>
                </a:cubicBezTo>
                <a:cubicBezTo>
                  <a:pt x="181" y="276"/>
                  <a:pt x="45" y="548"/>
                  <a:pt x="0" y="819"/>
                </a:cubicBezTo>
                <a:cubicBezTo>
                  <a:pt x="0" y="1046"/>
                  <a:pt x="272" y="1181"/>
                  <a:pt x="453" y="1408"/>
                </a:cubicBezTo>
                <a:cubicBezTo>
                  <a:pt x="589" y="1634"/>
                  <a:pt x="679" y="1770"/>
                  <a:pt x="951" y="1860"/>
                </a:cubicBezTo>
                <a:cubicBezTo>
                  <a:pt x="1067" y="1860"/>
                  <a:pt x="1150" y="1960"/>
                  <a:pt x="1257" y="1960"/>
                </a:cubicBezTo>
                <a:cubicBezTo>
                  <a:pt x="1275" y="1960"/>
                  <a:pt x="1294" y="1957"/>
                  <a:pt x="1313" y="1951"/>
                </a:cubicBezTo>
                <a:cubicBezTo>
                  <a:pt x="1449" y="2132"/>
                  <a:pt x="1675" y="2132"/>
                  <a:pt x="1901" y="2177"/>
                </a:cubicBezTo>
                <a:cubicBezTo>
                  <a:pt x="1958" y="2189"/>
                  <a:pt x="2017" y="2194"/>
                  <a:pt x="2078" y="2194"/>
                </a:cubicBezTo>
                <a:cubicBezTo>
                  <a:pt x="2258" y="2194"/>
                  <a:pt x="2445" y="2143"/>
                  <a:pt x="2580" y="2042"/>
                </a:cubicBezTo>
                <a:cubicBezTo>
                  <a:pt x="2807" y="1906"/>
                  <a:pt x="2988" y="1679"/>
                  <a:pt x="3078" y="1453"/>
                </a:cubicBezTo>
                <a:cubicBezTo>
                  <a:pt x="3078" y="1227"/>
                  <a:pt x="2807" y="1046"/>
                  <a:pt x="2671" y="910"/>
                </a:cubicBezTo>
                <a:cubicBezTo>
                  <a:pt x="2535" y="683"/>
                  <a:pt x="2354" y="548"/>
                  <a:pt x="2128" y="502"/>
                </a:cubicBezTo>
                <a:cubicBezTo>
                  <a:pt x="2083" y="502"/>
                  <a:pt x="1992" y="367"/>
                  <a:pt x="1901" y="367"/>
                </a:cubicBezTo>
                <a:cubicBezTo>
                  <a:pt x="1811" y="367"/>
                  <a:pt x="1766" y="502"/>
                  <a:pt x="1720" y="502"/>
                </a:cubicBezTo>
                <a:cubicBezTo>
                  <a:pt x="1630" y="276"/>
                  <a:pt x="1403" y="185"/>
                  <a:pt x="1177" y="140"/>
                </a:cubicBezTo>
                <a:cubicBezTo>
                  <a:pt x="1011" y="107"/>
                  <a:pt x="770" y="0"/>
                  <a:pt x="58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"/>
          <p:cNvSpPr/>
          <p:nvPr/>
        </p:nvSpPr>
        <p:spPr>
          <a:xfrm rot="5400000">
            <a:off x="7991325" y="587213"/>
            <a:ext cx="54350" cy="48150"/>
          </a:xfrm>
          <a:custGeom>
            <a:rect b="b" l="l" r="r" t="t"/>
            <a:pathLst>
              <a:path extrusionOk="0" h="1926" w="2174">
                <a:moveTo>
                  <a:pt x="1178" y="1"/>
                </a:moveTo>
                <a:cubicBezTo>
                  <a:pt x="966" y="1"/>
                  <a:pt x="784" y="88"/>
                  <a:pt x="634" y="238"/>
                </a:cubicBezTo>
                <a:cubicBezTo>
                  <a:pt x="408" y="374"/>
                  <a:pt x="136" y="555"/>
                  <a:pt x="46" y="782"/>
                </a:cubicBezTo>
                <a:cubicBezTo>
                  <a:pt x="1" y="1053"/>
                  <a:pt x="318" y="1234"/>
                  <a:pt x="453" y="1461"/>
                </a:cubicBezTo>
                <a:cubicBezTo>
                  <a:pt x="589" y="1642"/>
                  <a:pt x="770" y="1778"/>
                  <a:pt x="1042" y="1778"/>
                </a:cubicBezTo>
                <a:cubicBezTo>
                  <a:pt x="1199" y="1841"/>
                  <a:pt x="1401" y="1926"/>
                  <a:pt x="1585" y="1926"/>
                </a:cubicBezTo>
                <a:cubicBezTo>
                  <a:pt x="1666" y="1926"/>
                  <a:pt x="1743" y="1909"/>
                  <a:pt x="1811" y="1868"/>
                </a:cubicBezTo>
                <a:cubicBezTo>
                  <a:pt x="1993" y="1732"/>
                  <a:pt x="1993" y="1325"/>
                  <a:pt x="2038" y="1099"/>
                </a:cubicBezTo>
                <a:cubicBezTo>
                  <a:pt x="2038" y="827"/>
                  <a:pt x="2174" y="510"/>
                  <a:pt x="2038" y="329"/>
                </a:cubicBezTo>
                <a:cubicBezTo>
                  <a:pt x="1857" y="57"/>
                  <a:pt x="1540" y="57"/>
                  <a:pt x="1313" y="12"/>
                </a:cubicBezTo>
                <a:cubicBezTo>
                  <a:pt x="1267" y="4"/>
                  <a:pt x="1222" y="1"/>
                  <a:pt x="117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"/>
          <p:cNvSpPr/>
          <p:nvPr/>
        </p:nvSpPr>
        <p:spPr>
          <a:xfrm>
            <a:off x="6840088" y="249525"/>
            <a:ext cx="471000" cy="471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"/>
          <p:cNvSpPr/>
          <p:nvPr/>
        </p:nvSpPr>
        <p:spPr>
          <a:xfrm rot="5400000">
            <a:off x="6194638" y="429113"/>
            <a:ext cx="50950" cy="49100"/>
          </a:xfrm>
          <a:custGeom>
            <a:rect b="b" l="l" r="r" t="t"/>
            <a:pathLst>
              <a:path extrusionOk="0" h="1964" w="2038">
                <a:moveTo>
                  <a:pt x="1177" y="1"/>
                </a:moveTo>
                <a:cubicBezTo>
                  <a:pt x="951" y="1"/>
                  <a:pt x="679" y="46"/>
                  <a:pt x="544" y="227"/>
                </a:cubicBezTo>
                <a:cubicBezTo>
                  <a:pt x="317" y="363"/>
                  <a:pt x="91" y="498"/>
                  <a:pt x="46" y="770"/>
                </a:cubicBezTo>
                <a:cubicBezTo>
                  <a:pt x="0" y="1042"/>
                  <a:pt x="46" y="1313"/>
                  <a:pt x="182" y="1540"/>
                </a:cubicBezTo>
                <a:cubicBezTo>
                  <a:pt x="363" y="1766"/>
                  <a:pt x="634" y="1902"/>
                  <a:pt x="906" y="1947"/>
                </a:cubicBezTo>
                <a:cubicBezTo>
                  <a:pt x="933" y="1958"/>
                  <a:pt x="961" y="1963"/>
                  <a:pt x="988" y="1963"/>
                </a:cubicBezTo>
                <a:cubicBezTo>
                  <a:pt x="1187" y="1963"/>
                  <a:pt x="1381" y="1704"/>
                  <a:pt x="1540" y="1585"/>
                </a:cubicBezTo>
                <a:cubicBezTo>
                  <a:pt x="1721" y="1449"/>
                  <a:pt x="1856" y="1268"/>
                  <a:pt x="1856" y="1042"/>
                </a:cubicBezTo>
                <a:cubicBezTo>
                  <a:pt x="1902" y="770"/>
                  <a:pt x="2038" y="498"/>
                  <a:pt x="1902" y="317"/>
                </a:cubicBezTo>
                <a:cubicBezTo>
                  <a:pt x="1721" y="46"/>
                  <a:pt x="1449" y="91"/>
                  <a:pt x="117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"/>
          <p:cNvSpPr/>
          <p:nvPr/>
        </p:nvSpPr>
        <p:spPr>
          <a:xfrm rot="5400000">
            <a:off x="6555713" y="428600"/>
            <a:ext cx="49825" cy="46125"/>
          </a:xfrm>
          <a:custGeom>
            <a:rect b="b" l="l" r="r" t="t"/>
            <a:pathLst>
              <a:path extrusionOk="0" h="1845" w="1993">
                <a:moveTo>
                  <a:pt x="850" y="0"/>
                </a:moveTo>
                <a:cubicBezTo>
                  <a:pt x="726" y="0"/>
                  <a:pt x="599" y="34"/>
                  <a:pt x="499" y="109"/>
                </a:cubicBezTo>
                <a:cubicBezTo>
                  <a:pt x="272" y="244"/>
                  <a:pt x="91" y="471"/>
                  <a:pt x="46" y="697"/>
                </a:cubicBezTo>
                <a:cubicBezTo>
                  <a:pt x="1" y="923"/>
                  <a:pt x="363" y="1105"/>
                  <a:pt x="499" y="1286"/>
                </a:cubicBezTo>
                <a:cubicBezTo>
                  <a:pt x="589" y="1467"/>
                  <a:pt x="635" y="1738"/>
                  <a:pt x="906" y="1829"/>
                </a:cubicBezTo>
                <a:cubicBezTo>
                  <a:pt x="934" y="1840"/>
                  <a:pt x="961" y="1845"/>
                  <a:pt x="988" y="1845"/>
                </a:cubicBezTo>
                <a:cubicBezTo>
                  <a:pt x="1177" y="1845"/>
                  <a:pt x="1336" y="1591"/>
                  <a:pt x="1495" y="1512"/>
                </a:cubicBezTo>
                <a:cubicBezTo>
                  <a:pt x="1676" y="1376"/>
                  <a:pt x="1993" y="1240"/>
                  <a:pt x="1993" y="1014"/>
                </a:cubicBezTo>
                <a:cubicBezTo>
                  <a:pt x="1993" y="788"/>
                  <a:pt x="1902" y="561"/>
                  <a:pt x="1766" y="380"/>
                </a:cubicBezTo>
                <a:cubicBezTo>
                  <a:pt x="1585" y="109"/>
                  <a:pt x="1359" y="109"/>
                  <a:pt x="1133" y="63"/>
                </a:cubicBezTo>
                <a:cubicBezTo>
                  <a:pt x="1051" y="23"/>
                  <a:pt x="952" y="0"/>
                  <a:pt x="85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"/>
          <p:cNvSpPr/>
          <p:nvPr/>
        </p:nvSpPr>
        <p:spPr>
          <a:xfrm rot="5400000">
            <a:off x="6725888" y="326425"/>
            <a:ext cx="58875" cy="58075"/>
          </a:xfrm>
          <a:custGeom>
            <a:rect b="b" l="l" r="r" t="t"/>
            <a:pathLst>
              <a:path extrusionOk="0" h="2323" w="2355">
                <a:moveTo>
                  <a:pt x="967" y="0"/>
                </a:moveTo>
                <a:cubicBezTo>
                  <a:pt x="778" y="0"/>
                  <a:pt x="584" y="50"/>
                  <a:pt x="408" y="138"/>
                </a:cubicBezTo>
                <a:cubicBezTo>
                  <a:pt x="182" y="319"/>
                  <a:pt x="46" y="636"/>
                  <a:pt x="1" y="953"/>
                </a:cubicBezTo>
                <a:cubicBezTo>
                  <a:pt x="1" y="1224"/>
                  <a:pt x="46" y="1541"/>
                  <a:pt x="227" y="1768"/>
                </a:cubicBezTo>
                <a:cubicBezTo>
                  <a:pt x="408" y="2039"/>
                  <a:pt x="680" y="2220"/>
                  <a:pt x="952" y="2311"/>
                </a:cubicBezTo>
                <a:cubicBezTo>
                  <a:pt x="1006" y="2319"/>
                  <a:pt x="1060" y="2322"/>
                  <a:pt x="1114" y="2322"/>
                </a:cubicBezTo>
                <a:cubicBezTo>
                  <a:pt x="1376" y="2322"/>
                  <a:pt x="1632" y="2234"/>
                  <a:pt x="1857" y="2084"/>
                </a:cubicBezTo>
                <a:cubicBezTo>
                  <a:pt x="2083" y="1903"/>
                  <a:pt x="2083" y="1541"/>
                  <a:pt x="2083" y="1270"/>
                </a:cubicBezTo>
                <a:cubicBezTo>
                  <a:pt x="2129" y="953"/>
                  <a:pt x="2355" y="591"/>
                  <a:pt x="2174" y="364"/>
                </a:cubicBezTo>
                <a:cubicBezTo>
                  <a:pt x="1993" y="93"/>
                  <a:pt x="1585" y="138"/>
                  <a:pt x="1268" y="47"/>
                </a:cubicBezTo>
                <a:cubicBezTo>
                  <a:pt x="1172" y="15"/>
                  <a:pt x="1070" y="0"/>
                  <a:pt x="96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"/>
          <p:cNvSpPr/>
          <p:nvPr/>
        </p:nvSpPr>
        <p:spPr>
          <a:xfrm rot="5400000">
            <a:off x="5458400" y="456688"/>
            <a:ext cx="53225" cy="56750"/>
          </a:xfrm>
          <a:custGeom>
            <a:rect b="b" l="l" r="r" t="t"/>
            <a:pathLst>
              <a:path extrusionOk="0" h="2270" w="2129">
                <a:moveTo>
                  <a:pt x="1171" y="1"/>
                </a:moveTo>
                <a:cubicBezTo>
                  <a:pt x="956" y="1"/>
                  <a:pt x="711" y="242"/>
                  <a:pt x="544" y="368"/>
                </a:cubicBezTo>
                <a:cubicBezTo>
                  <a:pt x="363" y="504"/>
                  <a:pt x="227" y="730"/>
                  <a:pt x="227" y="956"/>
                </a:cubicBezTo>
                <a:cubicBezTo>
                  <a:pt x="182" y="1228"/>
                  <a:pt x="1" y="1545"/>
                  <a:pt x="182" y="1771"/>
                </a:cubicBezTo>
                <a:cubicBezTo>
                  <a:pt x="363" y="1997"/>
                  <a:pt x="589" y="2179"/>
                  <a:pt x="906" y="2269"/>
                </a:cubicBezTo>
                <a:cubicBezTo>
                  <a:pt x="1223" y="2269"/>
                  <a:pt x="1494" y="2179"/>
                  <a:pt x="1766" y="1997"/>
                </a:cubicBezTo>
                <a:cubicBezTo>
                  <a:pt x="1947" y="1771"/>
                  <a:pt x="2083" y="1500"/>
                  <a:pt x="2083" y="1228"/>
                </a:cubicBezTo>
                <a:cubicBezTo>
                  <a:pt x="2128" y="956"/>
                  <a:pt x="2083" y="685"/>
                  <a:pt x="1947" y="458"/>
                </a:cubicBezTo>
                <a:cubicBezTo>
                  <a:pt x="1766" y="232"/>
                  <a:pt x="1494" y="51"/>
                  <a:pt x="1223" y="6"/>
                </a:cubicBezTo>
                <a:cubicBezTo>
                  <a:pt x="1206" y="2"/>
                  <a:pt x="1188" y="1"/>
                  <a:pt x="117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"/>
          <p:cNvSpPr/>
          <p:nvPr/>
        </p:nvSpPr>
        <p:spPr>
          <a:xfrm rot="5400000">
            <a:off x="6046738" y="483488"/>
            <a:ext cx="48675" cy="46725"/>
          </a:xfrm>
          <a:custGeom>
            <a:rect b="b" l="l" r="r" t="t"/>
            <a:pathLst>
              <a:path extrusionOk="0" h="1869" w="1947">
                <a:moveTo>
                  <a:pt x="922" y="1"/>
                </a:moveTo>
                <a:cubicBezTo>
                  <a:pt x="736" y="1"/>
                  <a:pt x="557" y="82"/>
                  <a:pt x="408" y="193"/>
                </a:cubicBezTo>
                <a:cubicBezTo>
                  <a:pt x="181" y="329"/>
                  <a:pt x="46" y="510"/>
                  <a:pt x="0" y="737"/>
                </a:cubicBezTo>
                <a:cubicBezTo>
                  <a:pt x="0" y="963"/>
                  <a:pt x="91" y="1189"/>
                  <a:pt x="227" y="1370"/>
                </a:cubicBezTo>
                <a:cubicBezTo>
                  <a:pt x="408" y="1551"/>
                  <a:pt x="498" y="1778"/>
                  <a:pt x="770" y="1868"/>
                </a:cubicBezTo>
                <a:cubicBezTo>
                  <a:pt x="996" y="1868"/>
                  <a:pt x="1268" y="1733"/>
                  <a:pt x="1449" y="1551"/>
                </a:cubicBezTo>
                <a:cubicBezTo>
                  <a:pt x="1675" y="1416"/>
                  <a:pt x="1811" y="1235"/>
                  <a:pt x="1902" y="1008"/>
                </a:cubicBezTo>
                <a:cubicBezTo>
                  <a:pt x="1947" y="782"/>
                  <a:pt x="1675" y="556"/>
                  <a:pt x="1540" y="374"/>
                </a:cubicBezTo>
                <a:cubicBezTo>
                  <a:pt x="1404" y="193"/>
                  <a:pt x="1223" y="58"/>
                  <a:pt x="1042" y="12"/>
                </a:cubicBezTo>
                <a:cubicBezTo>
                  <a:pt x="1001" y="4"/>
                  <a:pt x="961" y="1"/>
                  <a:pt x="92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"/>
          <p:cNvSpPr/>
          <p:nvPr/>
        </p:nvSpPr>
        <p:spPr>
          <a:xfrm rot="5400000">
            <a:off x="7208138" y="433675"/>
            <a:ext cx="48675" cy="39375"/>
          </a:xfrm>
          <a:custGeom>
            <a:rect b="b" l="l" r="r" t="t"/>
            <a:pathLst>
              <a:path extrusionOk="0" h="1575" w="1947">
                <a:moveTo>
                  <a:pt x="905" y="0"/>
                </a:moveTo>
                <a:cubicBezTo>
                  <a:pt x="739" y="0"/>
                  <a:pt x="574" y="42"/>
                  <a:pt x="408" y="108"/>
                </a:cubicBezTo>
                <a:cubicBezTo>
                  <a:pt x="227" y="290"/>
                  <a:pt x="91" y="516"/>
                  <a:pt x="0" y="742"/>
                </a:cubicBezTo>
                <a:cubicBezTo>
                  <a:pt x="0" y="969"/>
                  <a:pt x="227" y="1150"/>
                  <a:pt x="363" y="1331"/>
                </a:cubicBezTo>
                <a:cubicBezTo>
                  <a:pt x="498" y="1467"/>
                  <a:pt x="679" y="1512"/>
                  <a:pt x="906" y="1557"/>
                </a:cubicBezTo>
                <a:cubicBezTo>
                  <a:pt x="954" y="1569"/>
                  <a:pt x="1003" y="1575"/>
                  <a:pt x="1050" y="1575"/>
                </a:cubicBezTo>
                <a:cubicBezTo>
                  <a:pt x="1181" y="1575"/>
                  <a:pt x="1304" y="1533"/>
                  <a:pt x="1404" y="1467"/>
                </a:cubicBezTo>
                <a:cubicBezTo>
                  <a:pt x="1585" y="1331"/>
                  <a:pt x="1902" y="1240"/>
                  <a:pt x="1902" y="1014"/>
                </a:cubicBezTo>
                <a:cubicBezTo>
                  <a:pt x="1947" y="788"/>
                  <a:pt x="1856" y="516"/>
                  <a:pt x="1721" y="335"/>
                </a:cubicBezTo>
                <a:cubicBezTo>
                  <a:pt x="1585" y="108"/>
                  <a:pt x="1313" y="108"/>
                  <a:pt x="1087" y="18"/>
                </a:cubicBezTo>
                <a:cubicBezTo>
                  <a:pt x="1026" y="6"/>
                  <a:pt x="966" y="0"/>
                  <a:pt x="90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"/>
          <p:cNvSpPr/>
          <p:nvPr/>
        </p:nvSpPr>
        <p:spPr>
          <a:xfrm rot="5400000">
            <a:off x="6899713" y="321075"/>
            <a:ext cx="41900" cy="47300"/>
          </a:xfrm>
          <a:custGeom>
            <a:rect b="b" l="l" r="r" t="t"/>
            <a:pathLst>
              <a:path extrusionOk="0" h="1892" w="1676">
                <a:moveTo>
                  <a:pt x="839" y="0"/>
                </a:moveTo>
                <a:cubicBezTo>
                  <a:pt x="637" y="0"/>
                  <a:pt x="442" y="51"/>
                  <a:pt x="272" y="153"/>
                </a:cubicBezTo>
                <a:cubicBezTo>
                  <a:pt x="91" y="289"/>
                  <a:pt x="136" y="651"/>
                  <a:pt x="91" y="877"/>
                </a:cubicBezTo>
                <a:cubicBezTo>
                  <a:pt x="0" y="1104"/>
                  <a:pt x="46" y="1330"/>
                  <a:pt x="136" y="1511"/>
                </a:cubicBezTo>
                <a:cubicBezTo>
                  <a:pt x="272" y="1737"/>
                  <a:pt x="498" y="1828"/>
                  <a:pt x="770" y="1873"/>
                </a:cubicBezTo>
                <a:cubicBezTo>
                  <a:pt x="795" y="1886"/>
                  <a:pt x="821" y="1891"/>
                  <a:pt x="848" y="1891"/>
                </a:cubicBezTo>
                <a:cubicBezTo>
                  <a:pt x="1012" y="1891"/>
                  <a:pt x="1196" y="1679"/>
                  <a:pt x="1313" y="1602"/>
                </a:cubicBezTo>
                <a:cubicBezTo>
                  <a:pt x="1494" y="1466"/>
                  <a:pt x="1630" y="1285"/>
                  <a:pt x="1630" y="1104"/>
                </a:cubicBezTo>
                <a:cubicBezTo>
                  <a:pt x="1675" y="877"/>
                  <a:pt x="1585" y="696"/>
                  <a:pt x="1449" y="560"/>
                </a:cubicBezTo>
                <a:cubicBezTo>
                  <a:pt x="1313" y="334"/>
                  <a:pt x="1268" y="62"/>
                  <a:pt x="1042" y="17"/>
                </a:cubicBezTo>
                <a:cubicBezTo>
                  <a:pt x="974" y="6"/>
                  <a:pt x="906" y="0"/>
                  <a:pt x="83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"/>
          <p:cNvSpPr/>
          <p:nvPr/>
        </p:nvSpPr>
        <p:spPr>
          <a:xfrm rot="5400000">
            <a:off x="5640625" y="466238"/>
            <a:ext cx="98500" cy="85175"/>
          </a:xfrm>
          <a:custGeom>
            <a:rect b="b" l="l" r="r" t="t"/>
            <a:pathLst>
              <a:path extrusionOk="0" h="3407" w="3940">
                <a:moveTo>
                  <a:pt x="1712" y="1"/>
                </a:moveTo>
                <a:cubicBezTo>
                  <a:pt x="1433" y="1"/>
                  <a:pt x="1161" y="71"/>
                  <a:pt x="906" y="213"/>
                </a:cubicBezTo>
                <a:cubicBezTo>
                  <a:pt x="182" y="847"/>
                  <a:pt x="1" y="1933"/>
                  <a:pt x="499" y="2793"/>
                </a:cubicBezTo>
                <a:cubicBezTo>
                  <a:pt x="816" y="3201"/>
                  <a:pt x="1314" y="3201"/>
                  <a:pt x="1766" y="3291"/>
                </a:cubicBezTo>
                <a:cubicBezTo>
                  <a:pt x="1965" y="3371"/>
                  <a:pt x="2172" y="3406"/>
                  <a:pt x="2376" y="3406"/>
                </a:cubicBezTo>
                <a:cubicBezTo>
                  <a:pt x="2638" y="3406"/>
                  <a:pt x="2896" y="3348"/>
                  <a:pt x="3124" y="3246"/>
                </a:cubicBezTo>
                <a:cubicBezTo>
                  <a:pt x="3758" y="2476"/>
                  <a:pt x="3939" y="1435"/>
                  <a:pt x="3532" y="530"/>
                </a:cubicBezTo>
                <a:cubicBezTo>
                  <a:pt x="3215" y="122"/>
                  <a:pt x="2672" y="213"/>
                  <a:pt x="2219" y="77"/>
                </a:cubicBezTo>
                <a:cubicBezTo>
                  <a:pt x="2049" y="26"/>
                  <a:pt x="1879" y="1"/>
                  <a:pt x="171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"/>
          <p:cNvSpPr/>
          <p:nvPr/>
        </p:nvSpPr>
        <p:spPr>
          <a:xfrm rot="5400000">
            <a:off x="5792513" y="446863"/>
            <a:ext cx="31700" cy="32850"/>
          </a:xfrm>
          <a:custGeom>
            <a:rect b="b" l="l" r="r" t="t"/>
            <a:pathLst>
              <a:path extrusionOk="0" h="1314" w="1268">
                <a:moveTo>
                  <a:pt x="724" y="0"/>
                </a:moveTo>
                <a:cubicBezTo>
                  <a:pt x="589" y="0"/>
                  <a:pt x="453" y="272"/>
                  <a:pt x="362" y="362"/>
                </a:cubicBezTo>
                <a:cubicBezTo>
                  <a:pt x="272" y="408"/>
                  <a:pt x="45" y="453"/>
                  <a:pt x="45" y="589"/>
                </a:cubicBezTo>
                <a:cubicBezTo>
                  <a:pt x="0" y="725"/>
                  <a:pt x="181" y="815"/>
                  <a:pt x="272" y="951"/>
                </a:cubicBezTo>
                <a:cubicBezTo>
                  <a:pt x="317" y="1041"/>
                  <a:pt x="362" y="1268"/>
                  <a:pt x="498" y="1313"/>
                </a:cubicBezTo>
                <a:cubicBezTo>
                  <a:pt x="679" y="1313"/>
                  <a:pt x="860" y="1313"/>
                  <a:pt x="996" y="1223"/>
                </a:cubicBezTo>
                <a:cubicBezTo>
                  <a:pt x="1132" y="1087"/>
                  <a:pt x="1222" y="951"/>
                  <a:pt x="1268" y="770"/>
                </a:cubicBezTo>
                <a:cubicBezTo>
                  <a:pt x="1268" y="634"/>
                  <a:pt x="1086" y="498"/>
                  <a:pt x="996" y="362"/>
                </a:cubicBezTo>
                <a:cubicBezTo>
                  <a:pt x="905" y="272"/>
                  <a:pt x="860" y="46"/>
                  <a:pt x="724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"/>
          <p:cNvSpPr/>
          <p:nvPr/>
        </p:nvSpPr>
        <p:spPr>
          <a:xfrm rot="5400000">
            <a:off x="6845350" y="455113"/>
            <a:ext cx="31700" cy="29325"/>
          </a:xfrm>
          <a:custGeom>
            <a:rect b="b" l="l" r="r" t="t"/>
            <a:pathLst>
              <a:path extrusionOk="0" h="1173" w="1268">
                <a:moveTo>
                  <a:pt x="329" y="0"/>
                </a:moveTo>
                <a:cubicBezTo>
                  <a:pt x="277" y="0"/>
                  <a:pt x="227" y="10"/>
                  <a:pt x="181" y="41"/>
                </a:cubicBezTo>
                <a:cubicBezTo>
                  <a:pt x="91" y="176"/>
                  <a:pt x="136" y="357"/>
                  <a:pt x="136" y="493"/>
                </a:cubicBezTo>
                <a:cubicBezTo>
                  <a:pt x="91" y="629"/>
                  <a:pt x="0" y="810"/>
                  <a:pt x="91" y="901"/>
                </a:cubicBezTo>
                <a:cubicBezTo>
                  <a:pt x="181" y="1036"/>
                  <a:pt x="317" y="1127"/>
                  <a:pt x="453" y="1172"/>
                </a:cubicBezTo>
                <a:cubicBezTo>
                  <a:pt x="589" y="1172"/>
                  <a:pt x="725" y="991"/>
                  <a:pt x="860" y="901"/>
                </a:cubicBezTo>
                <a:cubicBezTo>
                  <a:pt x="951" y="810"/>
                  <a:pt x="1223" y="765"/>
                  <a:pt x="1268" y="629"/>
                </a:cubicBezTo>
                <a:cubicBezTo>
                  <a:pt x="1268" y="493"/>
                  <a:pt x="1087" y="312"/>
                  <a:pt x="996" y="222"/>
                </a:cubicBezTo>
                <a:cubicBezTo>
                  <a:pt x="951" y="86"/>
                  <a:pt x="770" y="86"/>
                  <a:pt x="634" y="41"/>
                </a:cubicBezTo>
                <a:cubicBezTo>
                  <a:pt x="544" y="41"/>
                  <a:pt x="433" y="0"/>
                  <a:pt x="32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6"/>
          <p:cNvSpPr/>
          <p:nvPr/>
        </p:nvSpPr>
        <p:spPr>
          <a:xfrm rot="5400000">
            <a:off x="5976238" y="197800"/>
            <a:ext cx="31700" cy="30150"/>
          </a:xfrm>
          <a:custGeom>
            <a:rect b="b" l="l" r="r" t="t"/>
            <a:pathLst>
              <a:path extrusionOk="0" h="1206" w="1268">
                <a:moveTo>
                  <a:pt x="551" y="1"/>
                </a:moveTo>
                <a:cubicBezTo>
                  <a:pt x="441" y="1"/>
                  <a:pt x="323" y="33"/>
                  <a:pt x="227" y="65"/>
                </a:cubicBezTo>
                <a:cubicBezTo>
                  <a:pt x="91" y="155"/>
                  <a:pt x="46" y="336"/>
                  <a:pt x="0" y="472"/>
                </a:cubicBezTo>
                <a:cubicBezTo>
                  <a:pt x="0" y="608"/>
                  <a:pt x="136" y="744"/>
                  <a:pt x="182" y="880"/>
                </a:cubicBezTo>
                <a:cubicBezTo>
                  <a:pt x="272" y="970"/>
                  <a:pt x="363" y="1151"/>
                  <a:pt x="498" y="1196"/>
                </a:cubicBezTo>
                <a:cubicBezTo>
                  <a:pt x="517" y="1203"/>
                  <a:pt x="536" y="1205"/>
                  <a:pt x="556" y="1205"/>
                </a:cubicBezTo>
                <a:cubicBezTo>
                  <a:pt x="682" y="1205"/>
                  <a:pt x="828" y="1093"/>
                  <a:pt x="906" y="1015"/>
                </a:cubicBezTo>
                <a:cubicBezTo>
                  <a:pt x="1042" y="970"/>
                  <a:pt x="1223" y="834"/>
                  <a:pt x="1268" y="653"/>
                </a:cubicBezTo>
                <a:cubicBezTo>
                  <a:pt x="1223" y="517"/>
                  <a:pt x="1177" y="336"/>
                  <a:pt x="1087" y="246"/>
                </a:cubicBezTo>
                <a:cubicBezTo>
                  <a:pt x="951" y="110"/>
                  <a:pt x="815" y="65"/>
                  <a:pt x="679" y="19"/>
                </a:cubicBezTo>
                <a:cubicBezTo>
                  <a:pt x="640" y="6"/>
                  <a:pt x="596" y="1"/>
                  <a:pt x="55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"/>
          <p:cNvSpPr/>
          <p:nvPr/>
        </p:nvSpPr>
        <p:spPr>
          <a:xfrm>
            <a:off x="7439475" y="155700"/>
            <a:ext cx="658800" cy="65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6"/>
          <p:cNvSpPr/>
          <p:nvPr/>
        </p:nvSpPr>
        <p:spPr>
          <a:xfrm>
            <a:off x="7861263" y="98363"/>
            <a:ext cx="773400" cy="773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"/>
          <p:cNvSpPr/>
          <p:nvPr/>
        </p:nvSpPr>
        <p:spPr>
          <a:xfrm>
            <a:off x="6323538" y="337725"/>
            <a:ext cx="294600" cy="294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>
            <p:ph idx="1" type="subTitle"/>
          </p:nvPr>
        </p:nvSpPr>
        <p:spPr>
          <a:xfrm>
            <a:off x="618675" y="1596075"/>
            <a:ext cx="1725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swald Regular"/>
              <a:buNone/>
              <a:defRPr sz="20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swald Regular"/>
              <a:buNone/>
              <a:defRPr sz="25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swald Regular"/>
              <a:buNone/>
              <a:defRPr sz="25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swald Regular"/>
              <a:buNone/>
              <a:defRPr sz="25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swald Regular"/>
              <a:buNone/>
              <a:defRPr sz="25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swald Regular"/>
              <a:buNone/>
              <a:defRPr sz="25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swald Regular"/>
              <a:buNone/>
              <a:defRPr sz="25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swald Regular"/>
              <a:buNone/>
              <a:defRPr sz="25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swald Regular"/>
              <a:buNone/>
              <a:defRPr sz="25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134" name="Google Shape;134;p7"/>
          <p:cNvSpPr txBox="1"/>
          <p:nvPr>
            <p:ph idx="2" type="subTitle"/>
          </p:nvPr>
        </p:nvSpPr>
        <p:spPr>
          <a:xfrm>
            <a:off x="505800" y="1953075"/>
            <a:ext cx="6411300" cy="26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5" name="Google Shape;135;p7"/>
          <p:cNvSpPr txBox="1"/>
          <p:nvPr>
            <p:ph type="title"/>
          </p:nvPr>
        </p:nvSpPr>
        <p:spPr>
          <a:xfrm>
            <a:off x="630000" y="445025"/>
            <a:ext cx="44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7"/>
          <p:cNvSpPr/>
          <p:nvPr/>
        </p:nvSpPr>
        <p:spPr>
          <a:xfrm flipH="1">
            <a:off x="7840800" y="3523050"/>
            <a:ext cx="1346400" cy="1652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"/>
          <p:cNvSpPr/>
          <p:nvPr/>
        </p:nvSpPr>
        <p:spPr>
          <a:xfrm flipH="1">
            <a:off x="7594500" y="3297300"/>
            <a:ext cx="1000200" cy="1394700"/>
          </a:xfrm>
          <a:prstGeom prst="parallelogram">
            <a:avLst>
              <a:gd fmla="val 54551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"/>
          <p:cNvSpPr/>
          <p:nvPr/>
        </p:nvSpPr>
        <p:spPr>
          <a:xfrm>
            <a:off x="8014350" y="2241975"/>
            <a:ext cx="877800" cy="87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 txBox="1"/>
          <p:nvPr>
            <p:ph type="title"/>
          </p:nvPr>
        </p:nvSpPr>
        <p:spPr>
          <a:xfrm>
            <a:off x="630000" y="572275"/>
            <a:ext cx="7884000" cy="142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1" name="Google Shape;141;p8"/>
          <p:cNvSpPr txBox="1"/>
          <p:nvPr>
            <p:ph idx="1" type="subTitle"/>
          </p:nvPr>
        </p:nvSpPr>
        <p:spPr>
          <a:xfrm>
            <a:off x="1956450" y="1891675"/>
            <a:ext cx="5231100" cy="6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2" name="Google Shape;142;p8"/>
          <p:cNvSpPr/>
          <p:nvPr/>
        </p:nvSpPr>
        <p:spPr>
          <a:xfrm>
            <a:off x="1495688" y="3013938"/>
            <a:ext cx="983700" cy="990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8"/>
          <p:cNvSpPr/>
          <p:nvPr/>
        </p:nvSpPr>
        <p:spPr>
          <a:xfrm>
            <a:off x="2925850" y="4330658"/>
            <a:ext cx="445500" cy="449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8"/>
          <p:cNvSpPr/>
          <p:nvPr/>
        </p:nvSpPr>
        <p:spPr>
          <a:xfrm rot="4500040">
            <a:off x="3083597" y="3874539"/>
            <a:ext cx="130171" cy="122746"/>
          </a:xfrm>
          <a:custGeom>
            <a:rect b="b" l="l" r="r" t="t"/>
            <a:pathLst>
              <a:path extrusionOk="0" h="4910" w="5207">
                <a:moveTo>
                  <a:pt x="2879" y="0"/>
                </a:moveTo>
                <a:cubicBezTo>
                  <a:pt x="2387" y="0"/>
                  <a:pt x="1836" y="408"/>
                  <a:pt x="1449" y="717"/>
                </a:cubicBezTo>
                <a:cubicBezTo>
                  <a:pt x="227" y="1261"/>
                  <a:pt x="1" y="2890"/>
                  <a:pt x="997" y="3796"/>
                </a:cubicBezTo>
                <a:lnTo>
                  <a:pt x="1404" y="4203"/>
                </a:lnTo>
                <a:cubicBezTo>
                  <a:pt x="1721" y="4475"/>
                  <a:pt x="1993" y="4837"/>
                  <a:pt x="2445" y="4882"/>
                </a:cubicBezTo>
                <a:cubicBezTo>
                  <a:pt x="2561" y="4900"/>
                  <a:pt x="2680" y="4909"/>
                  <a:pt x="2800" y="4909"/>
                </a:cubicBezTo>
                <a:cubicBezTo>
                  <a:pt x="3293" y="4909"/>
                  <a:pt x="3811" y="4757"/>
                  <a:pt x="4211" y="4430"/>
                </a:cubicBezTo>
                <a:cubicBezTo>
                  <a:pt x="4754" y="4067"/>
                  <a:pt x="5116" y="3479"/>
                  <a:pt x="5207" y="2800"/>
                </a:cubicBezTo>
                <a:cubicBezTo>
                  <a:pt x="5207" y="2166"/>
                  <a:pt x="5026" y="1578"/>
                  <a:pt x="4618" y="1125"/>
                </a:cubicBezTo>
                <a:cubicBezTo>
                  <a:pt x="4482" y="989"/>
                  <a:pt x="4528" y="672"/>
                  <a:pt x="4347" y="536"/>
                </a:cubicBezTo>
                <a:cubicBezTo>
                  <a:pt x="4075" y="310"/>
                  <a:pt x="3758" y="174"/>
                  <a:pt x="3441" y="84"/>
                </a:cubicBezTo>
                <a:cubicBezTo>
                  <a:pt x="3305" y="38"/>
                  <a:pt x="3215" y="38"/>
                  <a:pt x="3124" y="38"/>
                </a:cubicBezTo>
                <a:cubicBezTo>
                  <a:pt x="3045" y="12"/>
                  <a:pt x="2963" y="0"/>
                  <a:pt x="287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"/>
          <p:cNvSpPr/>
          <p:nvPr/>
        </p:nvSpPr>
        <p:spPr>
          <a:xfrm rot="4500040">
            <a:off x="2556246" y="4152686"/>
            <a:ext cx="139221" cy="155895"/>
          </a:xfrm>
          <a:custGeom>
            <a:rect b="b" l="l" r="r" t="t"/>
            <a:pathLst>
              <a:path extrusionOk="0" h="6236" w="5569">
                <a:moveTo>
                  <a:pt x="1798" y="1"/>
                </a:moveTo>
                <a:cubicBezTo>
                  <a:pt x="1639" y="1"/>
                  <a:pt x="1485" y="32"/>
                  <a:pt x="1313" y="118"/>
                </a:cubicBezTo>
                <a:cubicBezTo>
                  <a:pt x="1132" y="299"/>
                  <a:pt x="996" y="526"/>
                  <a:pt x="951" y="797"/>
                </a:cubicBezTo>
                <a:cubicBezTo>
                  <a:pt x="951" y="1002"/>
                  <a:pt x="1025" y="1244"/>
                  <a:pt x="1173" y="1422"/>
                </a:cubicBezTo>
                <a:lnTo>
                  <a:pt x="1173" y="1422"/>
                </a:lnTo>
                <a:cubicBezTo>
                  <a:pt x="1166" y="1506"/>
                  <a:pt x="1145" y="1628"/>
                  <a:pt x="1087" y="1657"/>
                </a:cubicBezTo>
                <a:cubicBezTo>
                  <a:pt x="544" y="2065"/>
                  <a:pt x="181" y="2699"/>
                  <a:pt x="91" y="3378"/>
                </a:cubicBezTo>
                <a:cubicBezTo>
                  <a:pt x="0" y="4011"/>
                  <a:pt x="136" y="4690"/>
                  <a:pt x="498" y="5279"/>
                </a:cubicBezTo>
                <a:cubicBezTo>
                  <a:pt x="679" y="5415"/>
                  <a:pt x="815" y="5596"/>
                  <a:pt x="996" y="5732"/>
                </a:cubicBezTo>
                <a:cubicBezTo>
                  <a:pt x="1531" y="6062"/>
                  <a:pt x="2151" y="6236"/>
                  <a:pt x="2777" y="6236"/>
                </a:cubicBezTo>
                <a:cubicBezTo>
                  <a:pt x="3264" y="6236"/>
                  <a:pt x="3754" y="6131"/>
                  <a:pt x="4210" y="5913"/>
                </a:cubicBezTo>
                <a:cubicBezTo>
                  <a:pt x="5297" y="4962"/>
                  <a:pt x="5568" y="3332"/>
                  <a:pt x="4799" y="2110"/>
                </a:cubicBezTo>
                <a:lnTo>
                  <a:pt x="4799" y="2065"/>
                </a:lnTo>
                <a:cubicBezTo>
                  <a:pt x="4663" y="1929"/>
                  <a:pt x="4346" y="1884"/>
                  <a:pt x="4210" y="1703"/>
                </a:cubicBezTo>
                <a:cubicBezTo>
                  <a:pt x="3939" y="1431"/>
                  <a:pt x="3622" y="1250"/>
                  <a:pt x="3305" y="1114"/>
                </a:cubicBezTo>
                <a:cubicBezTo>
                  <a:pt x="3169" y="1069"/>
                  <a:pt x="3124" y="933"/>
                  <a:pt x="2988" y="933"/>
                </a:cubicBezTo>
                <a:lnTo>
                  <a:pt x="2880" y="933"/>
                </a:lnTo>
                <a:cubicBezTo>
                  <a:pt x="2825" y="782"/>
                  <a:pt x="2649" y="631"/>
                  <a:pt x="2535" y="480"/>
                </a:cubicBezTo>
                <a:cubicBezTo>
                  <a:pt x="2400" y="299"/>
                  <a:pt x="2309" y="118"/>
                  <a:pt x="2083" y="28"/>
                </a:cubicBezTo>
                <a:cubicBezTo>
                  <a:pt x="1983" y="11"/>
                  <a:pt x="1890" y="1"/>
                  <a:pt x="179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8"/>
          <p:cNvSpPr/>
          <p:nvPr/>
        </p:nvSpPr>
        <p:spPr>
          <a:xfrm rot="4500040">
            <a:off x="1558903" y="4151326"/>
            <a:ext cx="123371" cy="84172"/>
          </a:xfrm>
          <a:custGeom>
            <a:rect b="b" l="l" r="r" t="t"/>
            <a:pathLst>
              <a:path extrusionOk="0" h="3367" w="4935">
                <a:moveTo>
                  <a:pt x="1440" y="0"/>
                </a:moveTo>
                <a:cubicBezTo>
                  <a:pt x="1198" y="0"/>
                  <a:pt x="954" y="56"/>
                  <a:pt x="725" y="183"/>
                </a:cubicBezTo>
                <a:cubicBezTo>
                  <a:pt x="362" y="455"/>
                  <a:pt x="91" y="908"/>
                  <a:pt x="0" y="1360"/>
                </a:cubicBezTo>
                <a:cubicBezTo>
                  <a:pt x="91" y="2266"/>
                  <a:pt x="679" y="3035"/>
                  <a:pt x="1539" y="3352"/>
                </a:cubicBezTo>
                <a:cubicBezTo>
                  <a:pt x="1583" y="3362"/>
                  <a:pt x="1628" y="3366"/>
                  <a:pt x="1672" y="3366"/>
                </a:cubicBezTo>
                <a:cubicBezTo>
                  <a:pt x="2042" y="3366"/>
                  <a:pt x="2429" y="3056"/>
                  <a:pt x="2671" y="2854"/>
                </a:cubicBezTo>
                <a:cubicBezTo>
                  <a:pt x="2807" y="2764"/>
                  <a:pt x="3033" y="2764"/>
                  <a:pt x="3124" y="2628"/>
                </a:cubicBezTo>
                <a:cubicBezTo>
                  <a:pt x="3214" y="2673"/>
                  <a:pt x="3350" y="2718"/>
                  <a:pt x="3486" y="2718"/>
                </a:cubicBezTo>
                <a:cubicBezTo>
                  <a:pt x="3592" y="2749"/>
                  <a:pt x="3702" y="2764"/>
                  <a:pt x="3813" y="2764"/>
                </a:cubicBezTo>
                <a:cubicBezTo>
                  <a:pt x="4034" y="2764"/>
                  <a:pt x="4256" y="2703"/>
                  <a:pt x="4437" y="2583"/>
                </a:cubicBezTo>
                <a:cubicBezTo>
                  <a:pt x="4663" y="2356"/>
                  <a:pt x="4844" y="2039"/>
                  <a:pt x="4889" y="1723"/>
                </a:cubicBezTo>
                <a:cubicBezTo>
                  <a:pt x="4935" y="1406"/>
                  <a:pt x="4889" y="1044"/>
                  <a:pt x="4708" y="772"/>
                </a:cubicBezTo>
                <a:cubicBezTo>
                  <a:pt x="4482" y="500"/>
                  <a:pt x="4210" y="319"/>
                  <a:pt x="3893" y="229"/>
                </a:cubicBezTo>
                <a:cubicBezTo>
                  <a:pt x="3814" y="217"/>
                  <a:pt x="3738" y="212"/>
                  <a:pt x="3664" y="212"/>
                </a:cubicBezTo>
                <a:cubicBezTo>
                  <a:pt x="3444" y="212"/>
                  <a:pt x="3248" y="263"/>
                  <a:pt x="3079" y="364"/>
                </a:cubicBezTo>
                <a:cubicBezTo>
                  <a:pt x="2807" y="93"/>
                  <a:pt x="2400" y="229"/>
                  <a:pt x="1992" y="93"/>
                </a:cubicBezTo>
                <a:cubicBezTo>
                  <a:pt x="1814" y="34"/>
                  <a:pt x="1628" y="0"/>
                  <a:pt x="144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8"/>
          <p:cNvSpPr/>
          <p:nvPr/>
        </p:nvSpPr>
        <p:spPr>
          <a:xfrm rot="4500040">
            <a:off x="1894166" y="3947611"/>
            <a:ext cx="45299" cy="43474"/>
          </a:xfrm>
          <a:custGeom>
            <a:rect b="b" l="l" r="r" t="t"/>
            <a:pathLst>
              <a:path extrusionOk="0" h="1739" w="1812">
                <a:moveTo>
                  <a:pt x="408" y="6"/>
                </a:moveTo>
                <a:cubicBezTo>
                  <a:pt x="408" y="6"/>
                  <a:pt x="406" y="15"/>
                  <a:pt x="402" y="29"/>
                </a:cubicBezTo>
                <a:lnTo>
                  <a:pt x="402" y="29"/>
                </a:lnTo>
                <a:cubicBezTo>
                  <a:pt x="419" y="18"/>
                  <a:pt x="431" y="6"/>
                  <a:pt x="408" y="6"/>
                </a:cubicBezTo>
                <a:close/>
                <a:moveTo>
                  <a:pt x="680" y="0"/>
                </a:moveTo>
                <a:cubicBezTo>
                  <a:pt x="586" y="0"/>
                  <a:pt x="491" y="13"/>
                  <a:pt x="399" y="40"/>
                </a:cubicBezTo>
                <a:lnTo>
                  <a:pt x="399" y="40"/>
                </a:lnTo>
                <a:cubicBezTo>
                  <a:pt x="400" y="36"/>
                  <a:pt x="401" y="33"/>
                  <a:pt x="402" y="29"/>
                </a:cubicBezTo>
                <a:lnTo>
                  <a:pt x="402" y="29"/>
                </a:lnTo>
                <a:cubicBezTo>
                  <a:pt x="385" y="41"/>
                  <a:pt x="362" y="52"/>
                  <a:pt x="362" y="52"/>
                </a:cubicBezTo>
                <a:cubicBezTo>
                  <a:pt x="374" y="48"/>
                  <a:pt x="387" y="44"/>
                  <a:pt x="399" y="40"/>
                </a:cubicBezTo>
                <a:lnTo>
                  <a:pt x="399" y="40"/>
                </a:lnTo>
                <a:cubicBezTo>
                  <a:pt x="383" y="95"/>
                  <a:pt x="350" y="200"/>
                  <a:pt x="317" y="233"/>
                </a:cubicBezTo>
                <a:lnTo>
                  <a:pt x="136" y="233"/>
                </a:lnTo>
                <a:cubicBezTo>
                  <a:pt x="136" y="233"/>
                  <a:pt x="227" y="233"/>
                  <a:pt x="227" y="278"/>
                </a:cubicBezTo>
                <a:cubicBezTo>
                  <a:pt x="91" y="414"/>
                  <a:pt x="0" y="550"/>
                  <a:pt x="0" y="731"/>
                </a:cubicBezTo>
                <a:cubicBezTo>
                  <a:pt x="0" y="957"/>
                  <a:pt x="46" y="1183"/>
                  <a:pt x="227" y="1319"/>
                </a:cubicBezTo>
                <a:cubicBezTo>
                  <a:pt x="317" y="1546"/>
                  <a:pt x="498" y="1681"/>
                  <a:pt x="725" y="1727"/>
                </a:cubicBezTo>
                <a:cubicBezTo>
                  <a:pt x="765" y="1735"/>
                  <a:pt x="803" y="1738"/>
                  <a:pt x="841" y="1738"/>
                </a:cubicBezTo>
                <a:cubicBezTo>
                  <a:pt x="1015" y="1738"/>
                  <a:pt x="1164" y="1657"/>
                  <a:pt x="1313" y="1546"/>
                </a:cubicBezTo>
                <a:cubicBezTo>
                  <a:pt x="1721" y="1274"/>
                  <a:pt x="1811" y="731"/>
                  <a:pt x="1494" y="414"/>
                </a:cubicBezTo>
                <a:cubicBezTo>
                  <a:pt x="1292" y="144"/>
                  <a:pt x="989" y="0"/>
                  <a:pt x="68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8"/>
          <p:cNvSpPr/>
          <p:nvPr/>
        </p:nvSpPr>
        <p:spPr>
          <a:xfrm rot="4500040">
            <a:off x="1970555" y="4016917"/>
            <a:ext cx="41899" cy="46424"/>
          </a:xfrm>
          <a:custGeom>
            <a:rect b="b" l="l" r="r" t="t"/>
            <a:pathLst>
              <a:path extrusionOk="0" h="1857" w="1676">
                <a:moveTo>
                  <a:pt x="906" y="0"/>
                </a:moveTo>
                <a:cubicBezTo>
                  <a:pt x="680" y="0"/>
                  <a:pt x="453" y="91"/>
                  <a:pt x="317" y="227"/>
                </a:cubicBezTo>
                <a:cubicBezTo>
                  <a:pt x="136" y="362"/>
                  <a:pt x="46" y="543"/>
                  <a:pt x="46" y="770"/>
                </a:cubicBezTo>
                <a:cubicBezTo>
                  <a:pt x="1" y="951"/>
                  <a:pt x="46" y="1132"/>
                  <a:pt x="182" y="1268"/>
                </a:cubicBezTo>
                <a:cubicBezTo>
                  <a:pt x="227" y="1358"/>
                  <a:pt x="227" y="1449"/>
                  <a:pt x="272" y="1494"/>
                </a:cubicBezTo>
                <a:cubicBezTo>
                  <a:pt x="317" y="1494"/>
                  <a:pt x="46" y="1539"/>
                  <a:pt x="46" y="1539"/>
                </a:cubicBezTo>
                <a:cubicBezTo>
                  <a:pt x="46" y="1585"/>
                  <a:pt x="227" y="1630"/>
                  <a:pt x="272" y="1630"/>
                </a:cubicBezTo>
                <a:cubicBezTo>
                  <a:pt x="272" y="1639"/>
                  <a:pt x="274" y="1643"/>
                  <a:pt x="277" y="1643"/>
                </a:cubicBezTo>
                <a:cubicBezTo>
                  <a:pt x="286" y="1643"/>
                  <a:pt x="304" y="1617"/>
                  <a:pt x="312" y="1617"/>
                </a:cubicBezTo>
                <a:cubicBezTo>
                  <a:pt x="315" y="1617"/>
                  <a:pt x="317" y="1620"/>
                  <a:pt x="317" y="1630"/>
                </a:cubicBezTo>
                <a:cubicBezTo>
                  <a:pt x="363" y="1630"/>
                  <a:pt x="453" y="1856"/>
                  <a:pt x="499" y="1856"/>
                </a:cubicBezTo>
                <a:cubicBezTo>
                  <a:pt x="544" y="1811"/>
                  <a:pt x="453" y="1675"/>
                  <a:pt x="453" y="1675"/>
                </a:cubicBezTo>
                <a:cubicBezTo>
                  <a:pt x="453" y="1653"/>
                  <a:pt x="487" y="1641"/>
                  <a:pt x="532" y="1641"/>
                </a:cubicBezTo>
                <a:cubicBezTo>
                  <a:pt x="578" y="1641"/>
                  <a:pt x="634" y="1653"/>
                  <a:pt x="680" y="1675"/>
                </a:cubicBezTo>
                <a:cubicBezTo>
                  <a:pt x="861" y="1675"/>
                  <a:pt x="1087" y="1630"/>
                  <a:pt x="1223" y="1494"/>
                </a:cubicBezTo>
                <a:cubicBezTo>
                  <a:pt x="1404" y="1358"/>
                  <a:pt x="1540" y="1177"/>
                  <a:pt x="1585" y="996"/>
                </a:cubicBezTo>
                <a:cubicBezTo>
                  <a:pt x="1585" y="770"/>
                  <a:pt x="1676" y="498"/>
                  <a:pt x="1540" y="317"/>
                </a:cubicBezTo>
                <a:cubicBezTo>
                  <a:pt x="1404" y="91"/>
                  <a:pt x="1132" y="91"/>
                  <a:pt x="90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8"/>
          <p:cNvSpPr/>
          <p:nvPr/>
        </p:nvSpPr>
        <p:spPr>
          <a:xfrm rot="4500040">
            <a:off x="2851309" y="3767722"/>
            <a:ext cx="150521" cy="157820"/>
          </a:xfrm>
          <a:custGeom>
            <a:rect b="b" l="l" r="r" t="t"/>
            <a:pathLst>
              <a:path extrusionOk="0" h="6313" w="6021">
                <a:moveTo>
                  <a:pt x="3502" y="0"/>
                </a:moveTo>
                <a:cubicBezTo>
                  <a:pt x="2788" y="0"/>
                  <a:pt x="2078" y="144"/>
                  <a:pt x="1404" y="461"/>
                </a:cubicBezTo>
                <a:cubicBezTo>
                  <a:pt x="770" y="914"/>
                  <a:pt x="362" y="1593"/>
                  <a:pt x="272" y="2317"/>
                </a:cubicBezTo>
                <a:cubicBezTo>
                  <a:pt x="136" y="3087"/>
                  <a:pt x="362" y="3856"/>
                  <a:pt x="815" y="4445"/>
                </a:cubicBezTo>
                <a:cubicBezTo>
                  <a:pt x="860" y="4490"/>
                  <a:pt x="815" y="4445"/>
                  <a:pt x="906" y="4535"/>
                </a:cubicBezTo>
                <a:cubicBezTo>
                  <a:pt x="679" y="4535"/>
                  <a:pt x="498" y="4626"/>
                  <a:pt x="362" y="4762"/>
                </a:cubicBezTo>
                <a:cubicBezTo>
                  <a:pt x="181" y="4943"/>
                  <a:pt x="45" y="5169"/>
                  <a:pt x="45" y="5396"/>
                </a:cubicBezTo>
                <a:cubicBezTo>
                  <a:pt x="0" y="5622"/>
                  <a:pt x="0" y="5894"/>
                  <a:pt x="136" y="6120"/>
                </a:cubicBezTo>
                <a:cubicBezTo>
                  <a:pt x="272" y="6301"/>
                  <a:pt x="589" y="6256"/>
                  <a:pt x="815" y="6301"/>
                </a:cubicBezTo>
                <a:cubicBezTo>
                  <a:pt x="855" y="6309"/>
                  <a:pt x="895" y="6313"/>
                  <a:pt x="935" y="6313"/>
                </a:cubicBezTo>
                <a:cubicBezTo>
                  <a:pt x="1119" y="6313"/>
                  <a:pt x="1292" y="6232"/>
                  <a:pt x="1404" y="6120"/>
                </a:cubicBezTo>
                <a:cubicBezTo>
                  <a:pt x="1585" y="5984"/>
                  <a:pt x="1856" y="5894"/>
                  <a:pt x="1902" y="5667"/>
                </a:cubicBezTo>
                <a:cubicBezTo>
                  <a:pt x="1902" y="5531"/>
                  <a:pt x="1811" y="5441"/>
                  <a:pt x="1811" y="5350"/>
                </a:cubicBezTo>
                <a:lnTo>
                  <a:pt x="1811" y="5350"/>
                </a:lnTo>
                <a:cubicBezTo>
                  <a:pt x="2083" y="5486"/>
                  <a:pt x="2445" y="5531"/>
                  <a:pt x="2762" y="5531"/>
                </a:cubicBezTo>
                <a:cubicBezTo>
                  <a:pt x="2922" y="5561"/>
                  <a:pt x="3084" y="5576"/>
                  <a:pt x="3247" y="5576"/>
                </a:cubicBezTo>
                <a:cubicBezTo>
                  <a:pt x="3818" y="5576"/>
                  <a:pt x="4386" y="5396"/>
                  <a:pt x="4844" y="5079"/>
                </a:cubicBezTo>
                <a:cubicBezTo>
                  <a:pt x="5432" y="4581"/>
                  <a:pt x="5795" y="3902"/>
                  <a:pt x="5885" y="3132"/>
                </a:cubicBezTo>
                <a:cubicBezTo>
                  <a:pt x="6021" y="2408"/>
                  <a:pt x="5840" y="1638"/>
                  <a:pt x="5387" y="1050"/>
                </a:cubicBezTo>
                <a:cubicBezTo>
                  <a:pt x="5206" y="869"/>
                  <a:pt x="5161" y="552"/>
                  <a:pt x="4980" y="371"/>
                </a:cubicBezTo>
                <a:cubicBezTo>
                  <a:pt x="4618" y="190"/>
                  <a:pt x="4210" y="54"/>
                  <a:pt x="3803" y="9"/>
                </a:cubicBezTo>
                <a:cubicBezTo>
                  <a:pt x="3702" y="3"/>
                  <a:pt x="3602" y="0"/>
                  <a:pt x="350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8"/>
          <p:cNvSpPr/>
          <p:nvPr/>
        </p:nvSpPr>
        <p:spPr>
          <a:xfrm rot="-2273253">
            <a:off x="971701" y="3795610"/>
            <a:ext cx="346317" cy="280619"/>
          </a:xfrm>
          <a:custGeom>
            <a:rect b="b" l="l" r="r" t="t"/>
            <a:pathLst>
              <a:path extrusionOk="0" h="11225" w="13853">
                <a:moveTo>
                  <a:pt x="6561" y="1"/>
                </a:moveTo>
                <a:cubicBezTo>
                  <a:pt x="6425" y="1"/>
                  <a:pt x="6232" y="144"/>
                  <a:pt x="6112" y="144"/>
                </a:cubicBezTo>
                <a:cubicBezTo>
                  <a:pt x="5950" y="121"/>
                  <a:pt x="5789" y="110"/>
                  <a:pt x="5628" y="110"/>
                </a:cubicBezTo>
                <a:cubicBezTo>
                  <a:pt x="4845" y="110"/>
                  <a:pt x="4087" y="380"/>
                  <a:pt x="3486" y="868"/>
                </a:cubicBezTo>
                <a:cubicBezTo>
                  <a:pt x="3033" y="1185"/>
                  <a:pt x="2536" y="1366"/>
                  <a:pt x="2264" y="1864"/>
                </a:cubicBezTo>
                <a:cubicBezTo>
                  <a:pt x="2083" y="1638"/>
                  <a:pt x="1902" y="1728"/>
                  <a:pt x="1630" y="1638"/>
                </a:cubicBezTo>
                <a:cubicBezTo>
                  <a:pt x="1630" y="1547"/>
                  <a:pt x="1630" y="1411"/>
                  <a:pt x="1630" y="1321"/>
                </a:cubicBezTo>
                <a:cubicBezTo>
                  <a:pt x="1449" y="1185"/>
                  <a:pt x="1223" y="1049"/>
                  <a:pt x="996" y="1004"/>
                </a:cubicBezTo>
                <a:cubicBezTo>
                  <a:pt x="903" y="985"/>
                  <a:pt x="801" y="974"/>
                  <a:pt x="698" y="974"/>
                </a:cubicBezTo>
                <a:cubicBezTo>
                  <a:pt x="553" y="974"/>
                  <a:pt x="405" y="996"/>
                  <a:pt x="272" y="1049"/>
                </a:cubicBezTo>
                <a:cubicBezTo>
                  <a:pt x="91" y="1185"/>
                  <a:pt x="136" y="1547"/>
                  <a:pt x="136" y="1774"/>
                </a:cubicBezTo>
                <a:cubicBezTo>
                  <a:pt x="91" y="2000"/>
                  <a:pt x="136" y="2181"/>
                  <a:pt x="272" y="2317"/>
                </a:cubicBezTo>
                <a:lnTo>
                  <a:pt x="272" y="2453"/>
                </a:lnTo>
                <a:cubicBezTo>
                  <a:pt x="272" y="2498"/>
                  <a:pt x="46" y="2543"/>
                  <a:pt x="46" y="2543"/>
                </a:cubicBezTo>
                <a:cubicBezTo>
                  <a:pt x="0" y="2860"/>
                  <a:pt x="317" y="3177"/>
                  <a:pt x="498" y="3403"/>
                </a:cubicBezTo>
                <a:cubicBezTo>
                  <a:pt x="634" y="3720"/>
                  <a:pt x="906" y="3901"/>
                  <a:pt x="1223" y="3992"/>
                </a:cubicBezTo>
                <a:cubicBezTo>
                  <a:pt x="1279" y="4003"/>
                  <a:pt x="1336" y="4009"/>
                  <a:pt x="1392" y="4009"/>
                </a:cubicBezTo>
                <a:cubicBezTo>
                  <a:pt x="1562" y="4009"/>
                  <a:pt x="1732" y="3958"/>
                  <a:pt x="1902" y="3856"/>
                </a:cubicBezTo>
                <a:cubicBezTo>
                  <a:pt x="1902" y="4626"/>
                  <a:pt x="2173" y="5350"/>
                  <a:pt x="2671" y="5938"/>
                </a:cubicBezTo>
                <a:cubicBezTo>
                  <a:pt x="2898" y="6165"/>
                  <a:pt x="2988" y="6482"/>
                  <a:pt x="3215" y="6708"/>
                </a:cubicBezTo>
                <a:cubicBezTo>
                  <a:pt x="3577" y="7025"/>
                  <a:pt x="3984" y="7296"/>
                  <a:pt x="4437" y="7432"/>
                </a:cubicBezTo>
                <a:cubicBezTo>
                  <a:pt x="4482" y="7613"/>
                  <a:pt x="4754" y="7568"/>
                  <a:pt x="4890" y="7704"/>
                </a:cubicBezTo>
                <a:cubicBezTo>
                  <a:pt x="5116" y="8021"/>
                  <a:pt x="5252" y="8338"/>
                  <a:pt x="5569" y="8428"/>
                </a:cubicBezTo>
                <a:cubicBezTo>
                  <a:pt x="5569" y="8428"/>
                  <a:pt x="5548" y="8366"/>
                  <a:pt x="5535" y="8340"/>
                </a:cubicBezTo>
                <a:lnTo>
                  <a:pt x="5535" y="8340"/>
                </a:lnTo>
                <a:cubicBezTo>
                  <a:pt x="5582" y="8358"/>
                  <a:pt x="5659" y="8480"/>
                  <a:pt x="5659" y="8564"/>
                </a:cubicBezTo>
                <a:cubicBezTo>
                  <a:pt x="5569" y="9198"/>
                  <a:pt x="5750" y="9786"/>
                  <a:pt x="6112" y="10284"/>
                </a:cubicBezTo>
                <a:cubicBezTo>
                  <a:pt x="6248" y="10420"/>
                  <a:pt x="6429" y="10511"/>
                  <a:pt x="6564" y="10646"/>
                </a:cubicBezTo>
                <a:cubicBezTo>
                  <a:pt x="6881" y="10918"/>
                  <a:pt x="7289" y="11054"/>
                  <a:pt x="7651" y="11099"/>
                </a:cubicBezTo>
                <a:cubicBezTo>
                  <a:pt x="7890" y="11184"/>
                  <a:pt x="8129" y="11225"/>
                  <a:pt x="8364" y="11225"/>
                </a:cubicBezTo>
                <a:cubicBezTo>
                  <a:pt x="8750" y="11225"/>
                  <a:pt x="9124" y="11115"/>
                  <a:pt x="9462" y="10918"/>
                </a:cubicBezTo>
                <a:cubicBezTo>
                  <a:pt x="9914" y="10511"/>
                  <a:pt x="10141" y="9922"/>
                  <a:pt x="10186" y="9288"/>
                </a:cubicBezTo>
                <a:cubicBezTo>
                  <a:pt x="10231" y="9379"/>
                  <a:pt x="10367" y="9469"/>
                  <a:pt x="10412" y="9515"/>
                </a:cubicBezTo>
                <a:cubicBezTo>
                  <a:pt x="10548" y="9696"/>
                  <a:pt x="10774" y="9831"/>
                  <a:pt x="11001" y="9877"/>
                </a:cubicBezTo>
                <a:cubicBezTo>
                  <a:pt x="11046" y="10103"/>
                  <a:pt x="11137" y="10329"/>
                  <a:pt x="11272" y="10511"/>
                </a:cubicBezTo>
                <a:cubicBezTo>
                  <a:pt x="11499" y="10827"/>
                  <a:pt x="11816" y="11054"/>
                  <a:pt x="12178" y="11144"/>
                </a:cubicBezTo>
                <a:cubicBezTo>
                  <a:pt x="12275" y="11169"/>
                  <a:pt x="12375" y="11180"/>
                  <a:pt x="12476" y="11180"/>
                </a:cubicBezTo>
                <a:cubicBezTo>
                  <a:pt x="12752" y="11180"/>
                  <a:pt x="13032" y="11096"/>
                  <a:pt x="13264" y="10963"/>
                </a:cubicBezTo>
                <a:cubicBezTo>
                  <a:pt x="13581" y="10692"/>
                  <a:pt x="13762" y="10329"/>
                  <a:pt x="13853" y="9922"/>
                </a:cubicBezTo>
                <a:cubicBezTo>
                  <a:pt x="13853" y="9560"/>
                  <a:pt x="13762" y="9198"/>
                  <a:pt x="13491" y="8881"/>
                </a:cubicBezTo>
                <a:cubicBezTo>
                  <a:pt x="13264" y="8564"/>
                  <a:pt x="12947" y="8383"/>
                  <a:pt x="12585" y="8338"/>
                </a:cubicBezTo>
                <a:cubicBezTo>
                  <a:pt x="12495" y="8292"/>
                  <a:pt x="12404" y="8202"/>
                  <a:pt x="12268" y="8202"/>
                </a:cubicBezTo>
                <a:cubicBezTo>
                  <a:pt x="12268" y="8195"/>
                  <a:pt x="12264" y="8192"/>
                  <a:pt x="12258" y="8192"/>
                </a:cubicBezTo>
                <a:cubicBezTo>
                  <a:pt x="12226" y="8192"/>
                  <a:pt x="12130" y="8256"/>
                  <a:pt x="12098" y="8256"/>
                </a:cubicBezTo>
                <a:cubicBezTo>
                  <a:pt x="12091" y="8256"/>
                  <a:pt x="12087" y="8254"/>
                  <a:pt x="12087" y="8247"/>
                </a:cubicBezTo>
                <a:cubicBezTo>
                  <a:pt x="11906" y="8021"/>
                  <a:pt x="11680" y="7885"/>
                  <a:pt x="11408" y="7885"/>
                </a:cubicBezTo>
                <a:cubicBezTo>
                  <a:pt x="11236" y="7828"/>
                  <a:pt x="11028" y="7770"/>
                  <a:pt x="10842" y="7770"/>
                </a:cubicBezTo>
                <a:cubicBezTo>
                  <a:pt x="10733" y="7770"/>
                  <a:pt x="10631" y="7790"/>
                  <a:pt x="10548" y="7840"/>
                </a:cubicBezTo>
                <a:cubicBezTo>
                  <a:pt x="10412" y="8021"/>
                  <a:pt x="10322" y="8202"/>
                  <a:pt x="10231" y="8428"/>
                </a:cubicBezTo>
                <a:cubicBezTo>
                  <a:pt x="10186" y="8111"/>
                  <a:pt x="10095" y="7749"/>
                  <a:pt x="9914" y="7432"/>
                </a:cubicBezTo>
                <a:lnTo>
                  <a:pt x="9507" y="6980"/>
                </a:lnTo>
                <a:cubicBezTo>
                  <a:pt x="9235" y="6753"/>
                  <a:pt x="8873" y="6798"/>
                  <a:pt x="8556" y="6753"/>
                </a:cubicBezTo>
                <a:cubicBezTo>
                  <a:pt x="8466" y="6753"/>
                  <a:pt x="8375" y="6617"/>
                  <a:pt x="8285" y="6572"/>
                </a:cubicBezTo>
                <a:lnTo>
                  <a:pt x="8194" y="6572"/>
                </a:lnTo>
                <a:cubicBezTo>
                  <a:pt x="8783" y="5938"/>
                  <a:pt x="9100" y="5124"/>
                  <a:pt x="9145" y="4263"/>
                </a:cubicBezTo>
                <a:cubicBezTo>
                  <a:pt x="9281" y="3313"/>
                  <a:pt x="9054" y="2362"/>
                  <a:pt x="8466" y="1638"/>
                </a:cubicBezTo>
                <a:cubicBezTo>
                  <a:pt x="8239" y="1411"/>
                  <a:pt x="8194" y="1049"/>
                  <a:pt x="7968" y="778"/>
                </a:cubicBezTo>
                <a:cubicBezTo>
                  <a:pt x="7560" y="461"/>
                  <a:pt x="7108" y="189"/>
                  <a:pt x="6610" y="8"/>
                </a:cubicBezTo>
                <a:cubicBezTo>
                  <a:pt x="6595" y="3"/>
                  <a:pt x="6578" y="1"/>
                  <a:pt x="656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"/>
          <p:cNvSpPr/>
          <p:nvPr/>
        </p:nvSpPr>
        <p:spPr>
          <a:xfrm rot="4500040">
            <a:off x="1465392" y="4143713"/>
            <a:ext cx="38499" cy="42199"/>
          </a:xfrm>
          <a:custGeom>
            <a:rect b="b" l="l" r="r" t="t"/>
            <a:pathLst>
              <a:path extrusionOk="0" h="1688" w="1540">
                <a:moveTo>
                  <a:pt x="951" y="1"/>
                </a:moveTo>
                <a:cubicBezTo>
                  <a:pt x="725" y="1"/>
                  <a:pt x="498" y="46"/>
                  <a:pt x="272" y="137"/>
                </a:cubicBezTo>
                <a:cubicBezTo>
                  <a:pt x="136" y="318"/>
                  <a:pt x="0" y="499"/>
                  <a:pt x="0" y="725"/>
                </a:cubicBezTo>
                <a:cubicBezTo>
                  <a:pt x="0" y="906"/>
                  <a:pt x="181" y="1042"/>
                  <a:pt x="317" y="1178"/>
                </a:cubicBezTo>
                <a:cubicBezTo>
                  <a:pt x="408" y="1359"/>
                  <a:pt x="453" y="1630"/>
                  <a:pt x="679" y="1676"/>
                </a:cubicBezTo>
                <a:cubicBezTo>
                  <a:pt x="720" y="1684"/>
                  <a:pt x="760" y="1687"/>
                  <a:pt x="799" y="1687"/>
                </a:cubicBezTo>
                <a:cubicBezTo>
                  <a:pt x="985" y="1687"/>
                  <a:pt x="1164" y="1606"/>
                  <a:pt x="1313" y="1495"/>
                </a:cubicBezTo>
                <a:cubicBezTo>
                  <a:pt x="1449" y="1404"/>
                  <a:pt x="1494" y="1132"/>
                  <a:pt x="1494" y="951"/>
                </a:cubicBezTo>
                <a:cubicBezTo>
                  <a:pt x="1540" y="770"/>
                  <a:pt x="1404" y="635"/>
                  <a:pt x="1313" y="499"/>
                </a:cubicBezTo>
                <a:cubicBezTo>
                  <a:pt x="1177" y="318"/>
                  <a:pt x="1132" y="46"/>
                  <a:pt x="95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"/>
          <p:cNvSpPr/>
          <p:nvPr/>
        </p:nvSpPr>
        <p:spPr>
          <a:xfrm rot="4500040">
            <a:off x="2896640" y="4088371"/>
            <a:ext cx="31699" cy="28974"/>
          </a:xfrm>
          <a:custGeom>
            <a:rect b="b" l="l" r="r" t="t"/>
            <a:pathLst>
              <a:path extrusionOk="0" h="1159" w="1268">
                <a:moveTo>
                  <a:pt x="607" y="0"/>
                </a:moveTo>
                <a:cubicBezTo>
                  <a:pt x="492" y="0"/>
                  <a:pt x="359" y="42"/>
                  <a:pt x="227" y="109"/>
                </a:cubicBezTo>
                <a:cubicBezTo>
                  <a:pt x="136" y="199"/>
                  <a:pt x="227" y="425"/>
                  <a:pt x="181" y="561"/>
                </a:cubicBezTo>
                <a:cubicBezTo>
                  <a:pt x="181" y="697"/>
                  <a:pt x="0" y="923"/>
                  <a:pt x="91" y="1014"/>
                </a:cubicBezTo>
                <a:cubicBezTo>
                  <a:pt x="181" y="1150"/>
                  <a:pt x="408" y="1105"/>
                  <a:pt x="544" y="1150"/>
                </a:cubicBezTo>
                <a:cubicBezTo>
                  <a:pt x="568" y="1156"/>
                  <a:pt x="591" y="1159"/>
                  <a:pt x="611" y="1159"/>
                </a:cubicBezTo>
                <a:cubicBezTo>
                  <a:pt x="739" y="1159"/>
                  <a:pt x="789" y="1047"/>
                  <a:pt x="906" y="969"/>
                </a:cubicBezTo>
                <a:cubicBezTo>
                  <a:pt x="996" y="878"/>
                  <a:pt x="1223" y="833"/>
                  <a:pt x="1223" y="697"/>
                </a:cubicBezTo>
                <a:cubicBezTo>
                  <a:pt x="1268" y="561"/>
                  <a:pt x="1087" y="471"/>
                  <a:pt x="1042" y="335"/>
                </a:cubicBezTo>
                <a:cubicBezTo>
                  <a:pt x="951" y="244"/>
                  <a:pt x="906" y="18"/>
                  <a:pt x="725" y="18"/>
                </a:cubicBezTo>
                <a:cubicBezTo>
                  <a:pt x="688" y="6"/>
                  <a:pt x="649" y="0"/>
                  <a:pt x="60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8"/>
          <p:cNvSpPr/>
          <p:nvPr/>
        </p:nvSpPr>
        <p:spPr>
          <a:xfrm rot="4500040">
            <a:off x="2280173" y="3956280"/>
            <a:ext cx="126771" cy="187994"/>
          </a:xfrm>
          <a:custGeom>
            <a:rect b="b" l="l" r="r" t="t"/>
            <a:pathLst>
              <a:path extrusionOk="0" h="7520" w="5071">
                <a:moveTo>
                  <a:pt x="3435" y="5507"/>
                </a:moveTo>
                <a:cubicBezTo>
                  <a:pt x="3423" y="5519"/>
                  <a:pt x="3409" y="5527"/>
                  <a:pt x="3395" y="5527"/>
                </a:cubicBezTo>
                <a:cubicBezTo>
                  <a:pt x="3409" y="5521"/>
                  <a:pt x="3422" y="5514"/>
                  <a:pt x="3435" y="5507"/>
                </a:cubicBezTo>
                <a:close/>
                <a:moveTo>
                  <a:pt x="3077" y="1"/>
                </a:moveTo>
                <a:cubicBezTo>
                  <a:pt x="2826" y="1"/>
                  <a:pt x="2612" y="329"/>
                  <a:pt x="2399" y="457"/>
                </a:cubicBezTo>
                <a:cubicBezTo>
                  <a:pt x="2218" y="593"/>
                  <a:pt x="2082" y="819"/>
                  <a:pt x="2037" y="1046"/>
                </a:cubicBezTo>
                <a:cubicBezTo>
                  <a:pt x="1720" y="1136"/>
                  <a:pt x="1403" y="1272"/>
                  <a:pt x="1132" y="1453"/>
                </a:cubicBezTo>
                <a:cubicBezTo>
                  <a:pt x="589" y="1815"/>
                  <a:pt x="226" y="2358"/>
                  <a:pt x="91" y="2992"/>
                </a:cubicBezTo>
                <a:cubicBezTo>
                  <a:pt x="0" y="3626"/>
                  <a:pt x="136" y="4260"/>
                  <a:pt x="498" y="4803"/>
                </a:cubicBezTo>
                <a:cubicBezTo>
                  <a:pt x="634" y="4939"/>
                  <a:pt x="860" y="5075"/>
                  <a:pt x="996" y="5210"/>
                </a:cubicBezTo>
                <a:cubicBezTo>
                  <a:pt x="1313" y="5482"/>
                  <a:pt x="1766" y="5618"/>
                  <a:pt x="2173" y="5663"/>
                </a:cubicBezTo>
                <a:cubicBezTo>
                  <a:pt x="2264" y="5686"/>
                  <a:pt x="2354" y="5697"/>
                  <a:pt x="2445" y="5697"/>
                </a:cubicBezTo>
                <a:cubicBezTo>
                  <a:pt x="2535" y="5697"/>
                  <a:pt x="2626" y="5686"/>
                  <a:pt x="2716" y="5663"/>
                </a:cubicBezTo>
                <a:lnTo>
                  <a:pt x="2807" y="5844"/>
                </a:lnTo>
                <a:cubicBezTo>
                  <a:pt x="2580" y="6025"/>
                  <a:pt x="2218" y="6116"/>
                  <a:pt x="2173" y="6387"/>
                </a:cubicBezTo>
                <a:cubicBezTo>
                  <a:pt x="2128" y="6614"/>
                  <a:pt x="2399" y="6885"/>
                  <a:pt x="2535" y="7112"/>
                </a:cubicBezTo>
                <a:cubicBezTo>
                  <a:pt x="2716" y="7338"/>
                  <a:pt x="2943" y="7474"/>
                  <a:pt x="3169" y="7519"/>
                </a:cubicBezTo>
                <a:cubicBezTo>
                  <a:pt x="3440" y="7519"/>
                  <a:pt x="3667" y="7429"/>
                  <a:pt x="3848" y="7248"/>
                </a:cubicBezTo>
                <a:cubicBezTo>
                  <a:pt x="4074" y="7112"/>
                  <a:pt x="4346" y="6931"/>
                  <a:pt x="4391" y="6704"/>
                </a:cubicBezTo>
                <a:cubicBezTo>
                  <a:pt x="4391" y="6433"/>
                  <a:pt x="4301" y="6116"/>
                  <a:pt x="4120" y="5935"/>
                </a:cubicBezTo>
                <a:cubicBezTo>
                  <a:pt x="3993" y="5682"/>
                  <a:pt x="3750" y="5547"/>
                  <a:pt x="3534" y="5457"/>
                </a:cubicBezTo>
                <a:lnTo>
                  <a:pt x="3534" y="5457"/>
                </a:lnTo>
                <a:cubicBezTo>
                  <a:pt x="3667" y="5387"/>
                  <a:pt x="3792" y="5311"/>
                  <a:pt x="3893" y="5210"/>
                </a:cubicBezTo>
                <a:cubicBezTo>
                  <a:pt x="4436" y="4848"/>
                  <a:pt x="4844" y="4305"/>
                  <a:pt x="4980" y="3671"/>
                </a:cubicBezTo>
                <a:cubicBezTo>
                  <a:pt x="5070" y="3037"/>
                  <a:pt x="4889" y="2358"/>
                  <a:pt x="4527" y="1815"/>
                </a:cubicBezTo>
                <a:cubicBezTo>
                  <a:pt x="4391" y="1679"/>
                  <a:pt x="4029" y="1725"/>
                  <a:pt x="3893" y="1589"/>
                </a:cubicBezTo>
                <a:cubicBezTo>
                  <a:pt x="3848" y="1544"/>
                  <a:pt x="3984" y="1363"/>
                  <a:pt x="3938" y="1317"/>
                </a:cubicBezTo>
                <a:cubicBezTo>
                  <a:pt x="3916" y="1295"/>
                  <a:pt x="3916" y="1295"/>
                  <a:pt x="3921" y="1295"/>
                </a:cubicBezTo>
                <a:cubicBezTo>
                  <a:pt x="3927" y="1295"/>
                  <a:pt x="3938" y="1295"/>
                  <a:pt x="3938" y="1272"/>
                </a:cubicBezTo>
                <a:cubicBezTo>
                  <a:pt x="3984" y="1000"/>
                  <a:pt x="3938" y="729"/>
                  <a:pt x="3848" y="457"/>
                </a:cubicBezTo>
                <a:cubicBezTo>
                  <a:pt x="3622" y="231"/>
                  <a:pt x="3395" y="95"/>
                  <a:pt x="3124" y="4"/>
                </a:cubicBezTo>
                <a:cubicBezTo>
                  <a:pt x="3108" y="2"/>
                  <a:pt x="3092" y="1"/>
                  <a:pt x="307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8"/>
          <p:cNvSpPr/>
          <p:nvPr/>
        </p:nvSpPr>
        <p:spPr>
          <a:xfrm rot="4500040">
            <a:off x="1519274" y="4071504"/>
            <a:ext cx="30574" cy="36849"/>
          </a:xfrm>
          <a:custGeom>
            <a:rect b="b" l="l" r="r" t="t"/>
            <a:pathLst>
              <a:path extrusionOk="0" h="1474" w="1223">
                <a:moveTo>
                  <a:pt x="537" y="0"/>
                </a:moveTo>
                <a:cubicBezTo>
                  <a:pt x="391" y="0"/>
                  <a:pt x="238" y="51"/>
                  <a:pt x="136" y="153"/>
                </a:cubicBezTo>
                <a:cubicBezTo>
                  <a:pt x="0" y="244"/>
                  <a:pt x="136" y="515"/>
                  <a:pt x="91" y="696"/>
                </a:cubicBezTo>
                <a:cubicBezTo>
                  <a:pt x="46" y="787"/>
                  <a:pt x="91" y="923"/>
                  <a:pt x="181" y="1013"/>
                </a:cubicBezTo>
                <a:cubicBezTo>
                  <a:pt x="317" y="1149"/>
                  <a:pt x="272" y="1421"/>
                  <a:pt x="453" y="1466"/>
                </a:cubicBezTo>
                <a:cubicBezTo>
                  <a:pt x="468" y="1471"/>
                  <a:pt x="484" y="1473"/>
                  <a:pt x="502" y="1473"/>
                </a:cubicBezTo>
                <a:cubicBezTo>
                  <a:pt x="646" y="1473"/>
                  <a:pt x="870" y="1325"/>
                  <a:pt x="951" y="1285"/>
                </a:cubicBezTo>
                <a:cubicBezTo>
                  <a:pt x="1087" y="1194"/>
                  <a:pt x="1087" y="968"/>
                  <a:pt x="1087" y="787"/>
                </a:cubicBezTo>
                <a:cubicBezTo>
                  <a:pt x="1132" y="651"/>
                  <a:pt x="1223" y="470"/>
                  <a:pt x="1132" y="334"/>
                </a:cubicBezTo>
                <a:cubicBezTo>
                  <a:pt x="1041" y="198"/>
                  <a:pt x="860" y="63"/>
                  <a:pt x="679" y="17"/>
                </a:cubicBezTo>
                <a:cubicBezTo>
                  <a:pt x="634" y="6"/>
                  <a:pt x="586" y="0"/>
                  <a:pt x="53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8"/>
          <p:cNvSpPr/>
          <p:nvPr/>
        </p:nvSpPr>
        <p:spPr>
          <a:xfrm rot="4500040">
            <a:off x="3143581" y="3815374"/>
            <a:ext cx="31724" cy="27949"/>
          </a:xfrm>
          <a:custGeom>
            <a:rect b="b" l="l" r="r" t="t"/>
            <a:pathLst>
              <a:path extrusionOk="0" h="1118" w="1269">
                <a:moveTo>
                  <a:pt x="612" y="1"/>
                </a:moveTo>
                <a:cubicBezTo>
                  <a:pt x="544" y="1"/>
                  <a:pt x="476" y="24"/>
                  <a:pt x="408" y="69"/>
                </a:cubicBezTo>
                <a:cubicBezTo>
                  <a:pt x="91" y="205"/>
                  <a:pt x="1" y="657"/>
                  <a:pt x="272" y="884"/>
                </a:cubicBezTo>
                <a:cubicBezTo>
                  <a:pt x="363" y="1020"/>
                  <a:pt x="544" y="1020"/>
                  <a:pt x="680" y="1065"/>
                </a:cubicBezTo>
                <a:cubicBezTo>
                  <a:pt x="758" y="1091"/>
                  <a:pt x="867" y="1117"/>
                  <a:pt x="971" y="1117"/>
                </a:cubicBezTo>
                <a:cubicBezTo>
                  <a:pt x="1047" y="1117"/>
                  <a:pt x="1120" y="1103"/>
                  <a:pt x="1178" y="1065"/>
                </a:cubicBezTo>
                <a:cubicBezTo>
                  <a:pt x="1268" y="974"/>
                  <a:pt x="1132" y="703"/>
                  <a:pt x="1178" y="567"/>
                </a:cubicBezTo>
                <a:cubicBezTo>
                  <a:pt x="1223" y="431"/>
                  <a:pt x="1223" y="340"/>
                  <a:pt x="1178" y="250"/>
                </a:cubicBezTo>
                <a:cubicBezTo>
                  <a:pt x="1087" y="114"/>
                  <a:pt x="951" y="69"/>
                  <a:pt x="816" y="69"/>
                </a:cubicBezTo>
                <a:cubicBezTo>
                  <a:pt x="748" y="24"/>
                  <a:pt x="680" y="1"/>
                  <a:pt x="61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8"/>
          <p:cNvSpPr/>
          <p:nvPr/>
        </p:nvSpPr>
        <p:spPr>
          <a:xfrm rot="4500040">
            <a:off x="2502774" y="4035293"/>
            <a:ext cx="30599" cy="26649"/>
          </a:xfrm>
          <a:custGeom>
            <a:rect b="b" l="l" r="r" t="t"/>
            <a:pathLst>
              <a:path extrusionOk="0" h="1066" w="1224">
                <a:moveTo>
                  <a:pt x="598" y="1"/>
                </a:moveTo>
                <a:cubicBezTo>
                  <a:pt x="475" y="1"/>
                  <a:pt x="355" y="192"/>
                  <a:pt x="272" y="233"/>
                </a:cubicBezTo>
                <a:cubicBezTo>
                  <a:pt x="182" y="323"/>
                  <a:pt x="91" y="369"/>
                  <a:pt x="91" y="504"/>
                </a:cubicBezTo>
                <a:cubicBezTo>
                  <a:pt x="46" y="686"/>
                  <a:pt x="1" y="776"/>
                  <a:pt x="91" y="912"/>
                </a:cubicBezTo>
                <a:cubicBezTo>
                  <a:pt x="108" y="945"/>
                  <a:pt x="143" y="954"/>
                  <a:pt x="188" y="954"/>
                </a:cubicBezTo>
                <a:cubicBezTo>
                  <a:pt x="237" y="954"/>
                  <a:pt x="297" y="944"/>
                  <a:pt x="356" y="944"/>
                </a:cubicBezTo>
                <a:cubicBezTo>
                  <a:pt x="390" y="944"/>
                  <a:pt x="423" y="947"/>
                  <a:pt x="454" y="957"/>
                </a:cubicBezTo>
                <a:cubicBezTo>
                  <a:pt x="586" y="1023"/>
                  <a:pt x="670" y="1065"/>
                  <a:pt x="741" y="1065"/>
                </a:cubicBezTo>
                <a:cubicBezTo>
                  <a:pt x="767" y="1065"/>
                  <a:pt x="791" y="1060"/>
                  <a:pt x="816" y="1048"/>
                </a:cubicBezTo>
                <a:cubicBezTo>
                  <a:pt x="951" y="957"/>
                  <a:pt x="1178" y="821"/>
                  <a:pt x="1178" y="686"/>
                </a:cubicBezTo>
                <a:cubicBezTo>
                  <a:pt x="1223" y="550"/>
                  <a:pt x="1087" y="369"/>
                  <a:pt x="997" y="233"/>
                </a:cubicBezTo>
                <a:cubicBezTo>
                  <a:pt x="906" y="97"/>
                  <a:pt x="770" y="6"/>
                  <a:pt x="635" y="6"/>
                </a:cubicBezTo>
                <a:cubicBezTo>
                  <a:pt x="622" y="2"/>
                  <a:pt x="610" y="1"/>
                  <a:pt x="59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8"/>
          <p:cNvSpPr/>
          <p:nvPr/>
        </p:nvSpPr>
        <p:spPr>
          <a:xfrm rot="-9184111">
            <a:off x="1702448" y="3647949"/>
            <a:ext cx="416477" cy="288034"/>
          </a:xfrm>
          <a:custGeom>
            <a:rect b="b" l="l" r="r" t="t"/>
            <a:pathLst>
              <a:path extrusionOk="0" h="11522" w="16660">
                <a:moveTo>
                  <a:pt x="11612" y="1"/>
                </a:moveTo>
                <a:cubicBezTo>
                  <a:pt x="11232" y="1"/>
                  <a:pt x="10859" y="60"/>
                  <a:pt x="10503" y="170"/>
                </a:cubicBezTo>
                <a:cubicBezTo>
                  <a:pt x="9914" y="351"/>
                  <a:pt x="9371" y="623"/>
                  <a:pt x="8873" y="985"/>
                </a:cubicBezTo>
                <a:cubicBezTo>
                  <a:pt x="8194" y="1438"/>
                  <a:pt x="7651" y="2117"/>
                  <a:pt x="7289" y="2886"/>
                </a:cubicBezTo>
                <a:cubicBezTo>
                  <a:pt x="6836" y="2660"/>
                  <a:pt x="6383" y="2524"/>
                  <a:pt x="5885" y="2479"/>
                </a:cubicBezTo>
                <a:cubicBezTo>
                  <a:pt x="5704" y="2434"/>
                  <a:pt x="5614" y="2071"/>
                  <a:pt x="5387" y="2071"/>
                </a:cubicBezTo>
                <a:cubicBezTo>
                  <a:pt x="5296" y="2049"/>
                  <a:pt x="5202" y="2038"/>
                  <a:pt x="5106" y="2038"/>
                </a:cubicBezTo>
                <a:cubicBezTo>
                  <a:pt x="4632" y="2038"/>
                  <a:pt x="4111" y="2283"/>
                  <a:pt x="3622" y="2434"/>
                </a:cubicBezTo>
                <a:cubicBezTo>
                  <a:pt x="3033" y="2569"/>
                  <a:pt x="2445" y="2750"/>
                  <a:pt x="1902" y="3022"/>
                </a:cubicBezTo>
                <a:cubicBezTo>
                  <a:pt x="1449" y="3475"/>
                  <a:pt x="1087" y="3973"/>
                  <a:pt x="815" y="4516"/>
                </a:cubicBezTo>
                <a:cubicBezTo>
                  <a:pt x="498" y="5059"/>
                  <a:pt x="272" y="5602"/>
                  <a:pt x="182" y="6236"/>
                </a:cubicBezTo>
                <a:cubicBezTo>
                  <a:pt x="91" y="6689"/>
                  <a:pt x="91" y="7142"/>
                  <a:pt x="136" y="7639"/>
                </a:cubicBezTo>
                <a:cubicBezTo>
                  <a:pt x="136" y="7730"/>
                  <a:pt x="182" y="7866"/>
                  <a:pt x="182" y="7956"/>
                </a:cubicBezTo>
                <a:cubicBezTo>
                  <a:pt x="91" y="8545"/>
                  <a:pt x="0" y="9224"/>
                  <a:pt x="363" y="9722"/>
                </a:cubicBezTo>
                <a:cubicBezTo>
                  <a:pt x="498" y="9903"/>
                  <a:pt x="725" y="9993"/>
                  <a:pt x="861" y="10129"/>
                </a:cubicBezTo>
                <a:cubicBezTo>
                  <a:pt x="1132" y="10401"/>
                  <a:pt x="1449" y="10537"/>
                  <a:pt x="1766" y="10672"/>
                </a:cubicBezTo>
                <a:cubicBezTo>
                  <a:pt x="2490" y="11080"/>
                  <a:pt x="3260" y="11352"/>
                  <a:pt x="4120" y="11352"/>
                </a:cubicBezTo>
                <a:cubicBezTo>
                  <a:pt x="4449" y="11461"/>
                  <a:pt x="4811" y="11521"/>
                  <a:pt x="5176" y="11521"/>
                </a:cubicBezTo>
                <a:cubicBezTo>
                  <a:pt x="5414" y="11521"/>
                  <a:pt x="5653" y="11496"/>
                  <a:pt x="5885" y="11442"/>
                </a:cubicBezTo>
                <a:cubicBezTo>
                  <a:pt x="6474" y="11306"/>
                  <a:pt x="7017" y="11080"/>
                  <a:pt x="7560" y="10718"/>
                </a:cubicBezTo>
                <a:cubicBezTo>
                  <a:pt x="8013" y="10356"/>
                  <a:pt x="8330" y="9903"/>
                  <a:pt x="8602" y="9360"/>
                </a:cubicBezTo>
                <a:cubicBezTo>
                  <a:pt x="8828" y="9269"/>
                  <a:pt x="9009" y="9133"/>
                  <a:pt x="9190" y="8998"/>
                </a:cubicBezTo>
                <a:cubicBezTo>
                  <a:pt x="9281" y="8952"/>
                  <a:pt x="9416" y="8998"/>
                  <a:pt x="9462" y="8907"/>
                </a:cubicBezTo>
                <a:cubicBezTo>
                  <a:pt x="9960" y="9179"/>
                  <a:pt x="10458" y="9360"/>
                  <a:pt x="11001" y="9495"/>
                </a:cubicBezTo>
                <a:cubicBezTo>
                  <a:pt x="11040" y="9502"/>
                  <a:pt x="11078" y="9505"/>
                  <a:pt x="11117" y="9505"/>
                </a:cubicBezTo>
                <a:cubicBezTo>
                  <a:pt x="11349" y="9505"/>
                  <a:pt x="11576" y="9405"/>
                  <a:pt x="11770" y="9405"/>
                </a:cubicBezTo>
                <a:cubicBezTo>
                  <a:pt x="11816" y="9450"/>
                  <a:pt x="11951" y="9541"/>
                  <a:pt x="11997" y="9631"/>
                </a:cubicBezTo>
                <a:cubicBezTo>
                  <a:pt x="12087" y="9722"/>
                  <a:pt x="12087" y="9858"/>
                  <a:pt x="12223" y="9903"/>
                </a:cubicBezTo>
                <a:cubicBezTo>
                  <a:pt x="12301" y="9929"/>
                  <a:pt x="12410" y="9955"/>
                  <a:pt x="12514" y="9955"/>
                </a:cubicBezTo>
                <a:cubicBezTo>
                  <a:pt x="12590" y="9955"/>
                  <a:pt x="12664" y="9941"/>
                  <a:pt x="12721" y="9903"/>
                </a:cubicBezTo>
                <a:cubicBezTo>
                  <a:pt x="12812" y="9767"/>
                  <a:pt x="12857" y="9631"/>
                  <a:pt x="12902" y="9450"/>
                </a:cubicBezTo>
                <a:cubicBezTo>
                  <a:pt x="12902" y="9428"/>
                  <a:pt x="12891" y="9428"/>
                  <a:pt x="12879" y="9428"/>
                </a:cubicBezTo>
                <a:cubicBezTo>
                  <a:pt x="12868" y="9428"/>
                  <a:pt x="12857" y="9428"/>
                  <a:pt x="12857" y="9405"/>
                </a:cubicBezTo>
                <a:cubicBezTo>
                  <a:pt x="13445" y="9269"/>
                  <a:pt x="14034" y="9043"/>
                  <a:pt x="14532" y="8681"/>
                </a:cubicBezTo>
                <a:cubicBezTo>
                  <a:pt x="15075" y="8318"/>
                  <a:pt x="15528" y="7821"/>
                  <a:pt x="15845" y="7277"/>
                </a:cubicBezTo>
                <a:cubicBezTo>
                  <a:pt x="16524" y="6191"/>
                  <a:pt x="16659" y="4833"/>
                  <a:pt x="16252" y="3611"/>
                </a:cubicBezTo>
                <a:cubicBezTo>
                  <a:pt x="16071" y="3067"/>
                  <a:pt x="15754" y="2569"/>
                  <a:pt x="15347" y="2117"/>
                </a:cubicBezTo>
                <a:cubicBezTo>
                  <a:pt x="15075" y="1800"/>
                  <a:pt x="14894" y="1392"/>
                  <a:pt x="14622" y="1121"/>
                </a:cubicBezTo>
                <a:cubicBezTo>
                  <a:pt x="14079" y="759"/>
                  <a:pt x="13491" y="487"/>
                  <a:pt x="12857" y="351"/>
                </a:cubicBezTo>
                <a:cubicBezTo>
                  <a:pt x="12676" y="306"/>
                  <a:pt x="12540" y="125"/>
                  <a:pt x="12359" y="80"/>
                </a:cubicBezTo>
                <a:cubicBezTo>
                  <a:pt x="12109" y="26"/>
                  <a:pt x="11859" y="1"/>
                  <a:pt x="1161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8"/>
          <p:cNvSpPr/>
          <p:nvPr/>
        </p:nvSpPr>
        <p:spPr>
          <a:xfrm rot="4500040">
            <a:off x="2457049" y="4140140"/>
            <a:ext cx="32849" cy="30674"/>
          </a:xfrm>
          <a:custGeom>
            <a:rect b="b" l="l" r="r" t="t"/>
            <a:pathLst>
              <a:path extrusionOk="0" h="1227" w="1314">
                <a:moveTo>
                  <a:pt x="657" y="0"/>
                </a:moveTo>
                <a:cubicBezTo>
                  <a:pt x="532" y="0"/>
                  <a:pt x="413" y="32"/>
                  <a:pt x="317" y="64"/>
                </a:cubicBezTo>
                <a:cubicBezTo>
                  <a:pt x="91" y="336"/>
                  <a:pt x="0" y="743"/>
                  <a:pt x="181" y="1015"/>
                </a:cubicBezTo>
                <a:cubicBezTo>
                  <a:pt x="227" y="1083"/>
                  <a:pt x="306" y="1094"/>
                  <a:pt x="396" y="1094"/>
                </a:cubicBezTo>
                <a:cubicBezTo>
                  <a:pt x="442" y="1094"/>
                  <a:pt x="490" y="1091"/>
                  <a:pt x="538" y="1091"/>
                </a:cubicBezTo>
                <a:cubicBezTo>
                  <a:pt x="586" y="1091"/>
                  <a:pt x="634" y="1094"/>
                  <a:pt x="679" y="1105"/>
                </a:cubicBezTo>
                <a:cubicBezTo>
                  <a:pt x="783" y="1140"/>
                  <a:pt x="938" y="1226"/>
                  <a:pt x="1046" y="1226"/>
                </a:cubicBezTo>
                <a:cubicBezTo>
                  <a:pt x="1081" y="1226"/>
                  <a:pt x="1110" y="1218"/>
                  <a:pt x="1132" y="1196"/>
                </a:cubicBezTo>
                <a:cubicBezTo>
                  <a:pt x="1223" y="1060"/>
                  <a:pt x="1313" y="924"/>
                  <a:pt x="1313" y="743"/>
                </a:cubicBezTo>
                <a:cubicBezTo>
                  <a:pt x="1313" y="607"/>
                  <a:pt x="1177" y="472"/>
                  <a:pt x="1087" y="381"/>
                </a:cubicBezTo>
                <a:cubicBezTo>
                  <a:pt x="996" y="245"/>
                  <a:pt x="996" y="64"/>
                  <a:pt x="815" y="19"/>
                </a:cubicBezTo>
                <a:cubicBezTo>
                  <a:pt x="762" y="6"/>
                  <a:pt x="709" y="0"/>
                  <a:pt x="65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8"/>
          <p:cNvSpPr/>
          <p:nvPr/>
        </p:nvSpPr>
        <p:spPr>
          <a:xfrm>
            <a:off x="-389750" y="3146900"/>
            <a:ext cx="1632900" cy="1644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"/>
          <p:cNvSpPr txBox="1"/>
          <p:nvPr>
            <p:ph type="title"/>
          </p:nvPr>
        </p:nvSpPr>
        <p:spPr>
          <a:xfrm>
            <a:off x="2124000" y="1868825"/>
            <a:ext cx="4896000" cy="10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2" name="Google Shape;162;p9"/>
          <p:cNvSpPr txBox="1"/>
          <p:nvPr>
            <p:ph idx="1" type="subTitle"/>
          </p:nvPr>
        </p:nvSpPr>
        <p:spPr>
          <a:xfrm>
            <a:off x="2912500" y="2811475"/>
            <a:ext cx="3318900" cy="4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3" name="Google Shape;163;p9"/>
          <p:cNvSpPr/>
          <p:nvPr/>
        </p:nvSpPr>
        <p:spPr>
          <a:xfrm rot="5400000">
            <a:off x="-200025" y="3017850"/>
            <a:ext cx="1040100" cy="1290000"/>
          </a:xfrm>
          <a:prstGeom prst="triangle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9"/>
          <p:cNvSpPr/>
          <p:nvPr/>
        </p:nvSpPr>
        <p:spPr>
          <a:xfrm rot="1972781">
            <a:off x="857368" y="3680713"/>
            <a:ext cx="564769" cy="1233472"/>
          </a:xfrm>
          <a:prstGeom prst="triangle">
            <a:avLst>
              <a:gd fmla="val 4362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9"/>
          <p:cNvSpPr/>
          <p:nvPr/>
        </p:nvSpPr>
        <p:spPr>
          <a:xfrm rot="-1222415">
            <a:off x="421750" y="2520190"/>
            <a:ext cx="1289999" cy="411589"/>
          </a:xfrm>
          <a:prstGeom prst="triangle">
            <a:avLst>
              <a:gd fmla="val 12014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9"/>
          <p:cNvSpPr/>
          <p:nvPr/>
        </p:nvSpPr>
        <p:spPr>
          <a:xfrm>
            <a:off x="6942825" y="-1438375"/>
            <a:ext cx="4439100" cy="4439100"/>
          </a:xfrm>
          <a:prstGeom prst="ellipse">
            <a:avLst/>
          </a:prstGeom>
          <a:solidFill>
            <a:srgbClr val="DDD4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"/>
          <p:cNvSpPr txBox="1"/>
          <p:nvPr>
            <p:ph idx="1" type="body"/>
          </p:nvPr>
        </p:nvSpPr>
        <p:spPr>
          <a:xfrm>
            <a:off x="5295600" y="540000"/>
            <a:ext cx="32184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latin typeface="Oswald Regular"/>
                <a:ea typeface="Oswald Regular"/>
                <a:cs typeface="Oswald Regular"/>
                <a:sym typeface="Oswald Regular"/>
              </a:defRPr>
            </a:lvl1pPr>
          </a:lstStyle>
          <a:p/>
        </p:txBody>
      </p:sp>
      <p:sp>
        <p:nvSpPr>
          <p:cNvPr id="169" name="Google Shape;169;p10"/>
          <p:cNvSpPr/>
          <p:nvPr/>
        </p:nvSpPr>
        <p:spPr>
          <a:xfrm flipH="1">
            <a:off x="5941625" y="3327550"/>
            <a:ext cx="3313500" cy="18624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0"/>
          <p:cNvSpPr/>
          <p:nvPr/>
        </p:nvSpPr>
        <p:spPr>
          <a:xfrm flipH="1">
            <a:off x="7223650" y="3468878"/>
            <a:ext cx="1611900" cy="16746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0"/>
          <p:cNvSpPr/>
          <p:nvPr/>
        </p:nvSpPr>
        <p:spPr>
          <a:xfrm flipH="1" rot="10288702">
            <a:off x="7179297" y="3257129"/>
            <a:ext cx="838153" cy="644895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3EADD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30000" y="445025"/>
            <a:ext cx="788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 Regular"/>
              <a:buNone/>
              <a:defRPr sz="28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b="1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b="1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b="1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b="1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b="1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b="1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b="1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b="1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30000" y="1152475"/>
            <a:ext cx="788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4"/>
          <p:cNvSpPr txBox="1"/>
          <p:nvPr>
            <p:ph type="ctrTitle"/>
          </p:nvPr>
        </p:nvSpPr>
        <p:spPr>
          <a:xfrm>
            <a:off x="3855775" y="701250"/>
            <a:ext cx="4658100" cy="22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Elective Dev Réalité Augmentée - Présentation projet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5"/>
          <p:cNvSpPr txBox="1"/>
          <p:nvPr>
            <p:ph type="title"/>
          </p:nvPr>
        </p:nvSpPr>
        <p:spPr>
          <a:xfrm>
            <a:off x="630000" y="445025"/>
            <a:ext cx="201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L’ÉQUIPE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5"/>
          <p:cNvSpPr txBox="1"/>
          <p:nvPr>
            <p:ph idx="1" type="subTitle"/>
          </p:nvPr>
        </p:nvSpPr>
        <p:spPr>
          <a:xfrm>
            <a:off x="4691950" y="1498867"/>
            <a:ext cx="2703600" cy="7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M1 Dev Logiciel IOT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Développement de l’application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57" name="Google Shape;457;p35"/>
          <p:cNvSpPr txBox="1"/>
          <p:nvPr>
            <p:ph idx="2" type="subTitle"/>
          </p:nvPr>
        </p:nvSpPr>
        <p:spPr>
          <a:xfrm>
            <a:off x="5180800" y="1162517"/>
            <a:ext cx="17259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Adrien LEIB</a:t>
            </a:r>
            <a:endParaRPr/>
          </a:p>
        </p:txBody>
      </p:sp>
      <p:sp>
        <p:nvSpPr>
          <p:cNvPr id="458" name="Google Shape;458;p35"/>
          <p:cNvSpPr txBox="1"/>
          <p:nvPr>
            <p:ph idx="3" type="subTitle"/>
          </p:nvPr>
        </p:nvSpPr>
        <p:spPr>
          <a:xfrm>
            <a:off x="1679800" y="1498867"/>
            <a:ext cx="2703600" cy="7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M1 Dev Logiciel IOT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Développement de l’application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5"/>
          <p:cNvSpPr txBox="1"/>
          <p:nvPr>
            <p:ph idx="4" type="subTitle"/>
          </p:nvPr>
        </p:nvSpPr>
        <p:spPr>
          <a:xfrm>
            <a:off x="2176665" y="1162517"/>
            <a:ext cx="17100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Hugo-Jean EGU</a:t>
            </a:r>
            <a:endParaRPr/>
          </a:p>
        </p:txBody>
      </p:sp>
      <p:sp>
        <p:nvSpPr>
          <p:cNvPr id="460" name="Google Shape;460;p35"/>
          <p:cNvSpPr txBox="1"/>
          <p:nvPr>
            <p:ph idx="1" type="subTitle"/>
          </p:nvPr>
        </p:nvSpPr>
        <p:spPr>
          <a:xfrm>
            <a:off x="3220200" y="3102842"/>
            <a:ext cx="2703600" cy="7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M1 Dev Web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Développement de l’application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61" name="Google Shape;461;p35"/>
          <p:cNvSpPr txBox="1"/>
          <p:nvPr>
            <p:ph idx="2" type="subTitle"/>
          </p:nvPr>
        </p:nvSpPr>
        <p:spPr>
          <a:xfrm>
            <a:off x="3499200" y="2766500"/>
            <a:ext cx="21699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Wassim MATOUGUI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6"/>
          <p:cNvSpPr/>
          <p:nvPr/>
        </p:nvSpPr>
        <p:spPr>
          <a:xfrm>
            <a:off x="5073605" y="1046063"/>
            <a:ext cx="1269000" cy="1269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6"/>
          <p:cNvSpPr/>
          <p:nvPr/>
        </p:nvSpPr>
        <p:spPr>
          <a:xfrm>
            <a:off x="2464078" y="1046063"/>
            <a:ext cx="1269000" cy="1269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36"/>
          <p:cNvSpPr txBox="1"/>
          <p:nvPr>
            <p:ph type="title"/>
          </p:nvPr>
        </p:nvSpPr>
        <p:spPr>
          <a:xfrm>
            <a:off x="630000" y="445025"/>
            <a:ext cx="269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PROJET</a:t>
            </a:r>
            <a:endParaRPr/>
          </a:p>
        </p:txBody>
      </p:sp>
      <p:sp>
        <p:nvSpPr>
          <p:cNvPr id="469" name="Google Shape;469;p36"/>
          <p:cNvSpPr txBox="1"/>
          <p:nvPr>
            <p:ph idx="3" type="subTitle"/>
          </p:nvPr>
        </p:nvSpPr>
        <p:spPr>
          <a:xfrm>
            <a:off x="1873450" y="2863175"/>
            <a:ext cx="2349900" cy="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utilise Unity3D avec Vuforia pour faire notre projet</a:t>
            </a:r>
            <a:endParaRPr/>
          </a:p>
        </p:txBody>
      </p:sp>
      <p:sp>
        <p:nvSpPr>
          <p:cNvPr id="470" name="Google Shape;470;p36"/>
          <p:cNvSpPr txBox="1"/>
          <p:nvPr>
            <p:ph idx="4" type="subTitle"/>
          </p:nvPr>
        </p:nvSpPr>
        <p:spPr>
          <a:xfrm>
            <a:off x="1944650" y="2499575"/>
            <a:ext cx="22074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 comme Unity</a:t>
            </a:r>
            <a:endParaRPr/>
          </a:p>
        </p:txBody>
      </p:sp>
      <p:sp>
        <p:nvSpPr>
          <p:cNvPr id="471" name="Google Shape;471;p36"/>
          <p:cNvSpPr txBox="1"/>
          <p:nvPr>
            <p:ph idx="6" type="subTitle"/>
          </p:nvPr>
        </p:nvSpPr>
        <p:spPr>
          <a:xfrm>
            <a:off x="4625105" y="2499575"/>
            <a:ext cx="21738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 comme Pokémon</a:t>
            </a:r>
            <a:endParaRPr/>
          </a:p>
        </p:txBody>
      </p:sp>
      <p:sp>
        <p:nvSpPr>
          <p:cNvPr id="472" name="Google Shape;472;p36"/>
          <p:cNvSpPr txBox="1"/>
          <p:nvPr>
            <p:ph idx="4" type="subTitle"/>
          </p:nvPr>
        </p:nvSpPr>
        <p:spPr>
          <a:xfrm>
            <a:off x="2243703" y="1276638"/>
            <a:ext cx="1710000" cy="90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U</a:t>
            </a:r>
            <a:endParaRPr sz="5000"/>
          </a:p>
        </p:txBody>
      </p:sp>
      <p:sp>
        <p:nvSpPr>
          <p:cNvPr id="473" name="Google Shape;473;p36"/>
          <p:cNvSpPr txBox="1"/>
          <p:nvPr>
            <p:ph idx="6" type="subTitle"/>
          </p:nvPr>
        </p:nvSpPr>
        <p:spPr>
          <a:xfrm>
            <a:off x="4857127" y="1276638"/>
            <a:ext cx="1710000" cy="90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FFFFFF"/>
                </a:solidFill>
              </a:rPr>
              <a:t>P</a:t>
            </a:r>
            <a:endParaRPr sz="5000">
              <a:solidFill>
                <a:srgbClr val="FFFFFF"/>
              </a:solidFill>
            </a:endParaRPr>
          </a:p>
        </p:txBody>
      </p:sp>
      <p:sp>
        <p:nvSpPr>
          <p:cNvPr id="474" name="Google Shape;474;p36"/>
          <p:cNvSpPr txBox="1"/>
          <p:nvPr>
            <p:ph idx="3" type="subTitle"/>
          </p:nvPr>
        </p:nvSpPr>
        <p:spPr>
          <a:xfrm>
            <a:off x="4537175" y="2863175"/>
            <a:ext cx="2349900" cy="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 thème de notre projet est Pokémon!</a:t>
            </a:r>
            <a:endParaRPr/>
          </a:p>
        </p:txBody>
      </p:sp>
      <p:sp>
        <p:nvSpPr>
          <p:cNvPr id="475" name="Google Shape;475;p36"/>
          <p:cNvSpPr txBox="1"/>
          <p:nvPr>
            <p:ph idx="3" type="subTitle"/>
          </p:nvPr>
        </p:nvSpPr>
        <p:spPr>
          <a:xfrm>
            <a:off x="4537175" y="4259000"/>
            <a:ext cx="3362700" cy="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Faire apparaître un Pokémon sur sa carte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7"/>
          <p:cNvSpPr txBox="1"/>
          <p:nvPr>
            <p:ph type="title"/>
          </p:nvPr>
        </p:nvSpPr>
        <p:spPr>
          <a:xfrm>
            <a:off x="630000" y="445025"/>
            <a:ext cx="201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7"/>
          <p:cNvSpPr txBox="1"/>
          <p:nvPr>
            <p:ph idx="3" type="subTitle"/>
          </p:nvPr>
        </p:nvSpPr>
        <p:spPr>
          <a:xfrm>
            <a:off x="3220200" y="2180700"/>
            <a:ext cx="2703600" cy="7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malist Retro Collage Style Pitch Deck by Slidesgo">
  <a:themeElements>
    <a:clrScheme name="Simple Light">
      <a:dk1>
        <a:srgbClr val="000000"/>
      </a:dk1>
      <a:lt1>
        <a:srgbClr val="F3EADD"/>
      </a:lt1>
      <a:dk2>
        <a:srgbClr val="000000"/>
      </a:dk2>
      <a:lt2>
        <a:srgbClr val="F3EADD"/>
      </a:lt2>
      <a:accent1>
        <a:srgbClr val="D14031"/>
      </a:accent1>
      <a:accent2>
        <a:srgbClr val="9DBEB7"/>
      </a:accent2>
      <a:accent3>
        <a:srgbClr val="D14031"/>
      </a:accent3>
      <a:accent4>
        <a:srgbClr val="D14031"/>
      </a:accent4>
      <a:accent5>
        <a:srgbClr val="000000"/>
      </a:accent5>
      <a:accent6>
        <a:srgbClr val="9DBEB7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