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D738C-64E0-4875-B7CD-651F08A00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783101-749D-4713-B92A-F5AC190D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E4264-8B32-4F07-8E8B-7E91DBF7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65730-DF5A-4BC0-8DEB-BAE7C873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21FE-F50E-4593-8C65-3BD05EE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1D776-E8FB-4DDF-88E7-69F16AA6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904232-D0E2-4C40-B98C-333D4720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01F05-9C8A-496A-986D-AD0D72EE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5C585-4955-42E0-A0FF-79910DCF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7DF77-1C57-4891-B0D1-C56C4664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6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8F71EE-E5BA-48C3-A130-E74CF851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256C01-07D0-4616-AB04-B514D5FD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AC196-5D78-4319-AABF-9750D3DB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271D3-0286-4534-A40F-9A0A852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D81C3-45D8-4986-9F71-D154CF4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AACD0-E0DE-4987-A47C-62C2E4BF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83E5B-8D61-402B-8D6C-C0B234F3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94858-E7FC-4B3B-9BBE-F5083040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C483F-4F63-431A-BE00-C13930C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2EE5C-FBA9-4656-9301-8DDC98EB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C77A4-1CF0-4ED6-A8A9-0C37149D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D56A24-FDEB-4C52-9504-1C9D82B9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94552-BFF4-4C78-90BA-1977A996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A0310-8A9E-4C2B-827C-AD301CDC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F9068-E6B8-4BCA-9E47-6E346B42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3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DB257-48C1-46FB-9490-7A705DC9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007EC-28C7-43BC-836F-23A79AC7D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A7372B-2A85-4221-8787-272BFBB6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04943-37CD-4BC8-BC9E-6901F321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F7A336-B4BC-48E9-AECA-EEF1314B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7C0407-287D-4347-83F1-98CC8589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3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8EB6F-D8C1-422C-9E0E-E5BA2906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C3DF5-E9CC-4048-A47A-553B91D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FBA669-403E-4C51-AA23-33CEE724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2B80B9-27A3-41F9-9B44-00836EC4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C83E28-7EEC-4A32-B8D5-8FAEE2F65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816EE4-3FCA-4149-8F8A-17AD1CC9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9C504-0022-4A91-BBF8-43E31B01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690900-F396-44AB-A491-1D12053A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04E25-ADB8-4786-B47D-EB6F4FEB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26B347-8469-4516-9B9F-611CC88B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9BACD3-CB64-4DC0-AC5B-9D061C1E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3AD18E-27D3-4048-A708-80DDF39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6D5A06-E44A-476E-B5C5-0A0B68CC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CA264D-82C0-4B2A-A9B4-D20DE609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521CE5-2F50-4AD7-8D5C-003D32E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6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75B89-964A-4836-A790-FD8C264B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2C96A0-5662-449E-9296-C5E6FF7B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187657-6787-485A-96C0-3370794F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EFBA5-F2D2-416F-A02C-0042386A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82C849-99A4-47C5-B7A0-199934E9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944B86-2FE9-4391-9A2F-404BC24F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B332E-F62D-4E11-8618-C2EA3D13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D24745-1BC8-4EDA-A9B3-CAF195C17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E58B3F-7817-4385-B7E5-B5DED1CE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CB709C-71C2-4EB7-A139-FA275E3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E242B-7645-400B-A423-25332B6F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37F9A9-2575-4D64-B42C-139C923D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2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8E5A97-EC7B-4FFF-B7B9-21D3C6E4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B0165F-360C-422A-8D33-2F09C25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0072A-5140-4937-BA12-2F48AF52B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3E17-5AA8-4C31-AD0C-24FA61A573B7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8FFD9-0DA7-40C7-8857-15DE2EBB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389E6-FB51-4C68-804B-6F36859E0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0FAD-CC31-4413-ADBA-759C0396D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5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FCE9-3120-4C7D-AC97-DCAD36FFD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UML : MANGATHEQUE</a:t>
            </a:r>
          </a:p>
        </p:txBody>
      </p:sp>
    </p:spTree>
    <p:extLst>
      <p:ext uri="{BB962C8B-B14F-4D97-AF65-F5344CB8AC3E}">
        <p14:creationId xmlns:p14="http://schemas.microsoft.com/office/powerpoint/2010/main" val="8178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22C5C-120A-4E5D-8208-303F6233783A}"/>
              </a:ext>
            </a:extLst>
          </p:cNvPr>
          <p:cNvSpPr/>
          <p:nvPr/>
        </p:nvSpPr>
        <p:spPr>
          <a:xfrm>
            <a:off x="5828906" y="1264555"/>
            <a:ext cx="4773105" cy="432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663237-83A3-427C-9990-FC961B165762}"/>
              </a:ext>
            </a:extLst>
          </p:cNvPr>
          <p:cNvSpPr/>
          <p:nvPr/>
        </p:nvSpPr>
        <p:spPr>
          <a:xfrm>
            <a:off x="1366886" y="1743804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D84E02-A7F1-4D6C-A284-8341AB38D00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701538" y="2384827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A422A458-0987-4AE0-B502-89C4C25407CA}"/>
              </a:ext>
            </a:extLst>
          </p:cNvPr>
          <p:cNvSpPr/>
          <p:nvPr/>
        </p:nvSpPr>
        <p:spPr>
          <a:xfrm rot="19139277">
            <a:off x="1236187" y="270606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9295161-A8FC-4C7B-A880-0E2F903D7A2F}"/>
              </a:ext>
            </a:extLst>
          </p:cNvPr>
          <p:cNvCxnSpPr>
            <a:cxnSpLocks/>
          </p:cNvCxnSpPr>
          <p:nvPr/>
        </p:nvCxnSpPr>
        <p:spPr>
          <a:xfrm>
            <a:off x="1701537" y="3167252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2E34F8-6AE1-4532-B710-E9D66A2C3D4B}"/>
              </a:ext>
            </a:extLst>
          </p:cNvPr>
          <p:cNvCxnSpPr>
            <a:cxnSpLocks/>
          </p:cNvCxnSpPr>
          <p:nvPr/>
        </p:nvCxnSpPr>
        <p:spPr>
          <a:xfrm flipV="1">
            <a:off x="1429731" y="3163262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76BEE3-3EF9-47E7-92FD-AAB7561B6629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2038377" y="2863239"/>
            <a:ext cx="3790529" cy="56576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72841647-A6AF-45B5-990C-03E5541A09E8}"/>
              </a:ext>
            </a:extLst>
          </p:cNvPr>
          <p:cNvSpPr/>
          <p:nvPr/>
        </p:nvSpPr>
        <p:spPr>
          <a:xfrm>
            <a:off x="1366886" y="3566965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10960B4-C553-4C90-8265-39DD7D4E2C4A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01538" y="4207988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53EFDC7F-3603-4DEC-9B6F-A9A487128B24}"/>
              </a:ext>
            </a:extLst>
          </p:cNvPr>
          <p:cNvSpPr/>
          <p:nvPr/>
        </p:nvSpPr>
        <p:spPr>
          <a:xfrm rot="19139277">
            <a:off x="1236187" y="452922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A4341A2-8CD5-4902-A84A-F8EFF1295CDB}"/>
              </a:ext>
            </a:extLst>
          </p:cNvPr>
          <p:cNvCxnSpPr>
            <a:cxnSpLocks/>
          </p:cNvCxnSpPr>
          <p:nvPr/>
        </p:nvCxnSpPr>
        <p:spPr>
          <a:xfrm>
            <a:off x="1701537" y="4990413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D174C44-681E-4792-AD31-2F3F4B0E5BD1}"/>
              </a:ext>
            </a:extLst>
          </p:cNvPr>
          <p:cNvCxnSpPr>
            <a:cxnSpLocks/>
          </p:cNvCxnSpPr>
          <p:nvPr/>
        </p:nvCxnSpPr>
        <p:spPr>
          <a:xfrm flipV="1">
            <a:off x="1429731" y="4986423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94CD431-1651-4514-9714-DBB903FE9D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046529" y="3429000"/>
            <a:ext cx="3782377" cy="12574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FD65E2A-9A50-4B51-8163-F1B924EBFF48}"/>
              </a:ext>
            </a:extLst>
          </p:cNvPr>
          <p:cNvSpPr txBox="1"/>
          <p:nvPr/>
        </p:nvSpPr>
        <p:spPr>
          <a:xfrm>
            <a:off x="9286972" y="1402752"/>
            <a:ext cx="115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Système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390957-9EC1-4D33-937A-F51E8EE54CC5}"/>
              </a:ext>
            </a:extLst>
          </p:cNvPr>
          <p:cNvSpPr txBox="1"/>
          <p:nvPr/>
        </p:nvSpPr>
        <p:spPr>
          <a:xfrm>
            <a:off x="2044340" y="2107340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92207F-7A98-4593-9E39-93EE78F6803A}"/>
              </a:ext>
            </a:extLst>
          </p:cNvPr>
          <p:cNvSpPr txBox="1"/>
          <p:nvPr/>
        </p:nvSpPr>
        <p:spPr>
          <a:xfrm>
            <a:off x="2066827" y="3849852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5241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AD070-3EAB-46D5-B2C1-1717DDCEE41B}"/>
              </a:ext>
            </a:extLst>
          </p:cNvPr>
          <p:cNvSpPr/>
          <p:nvPr/>
        </p:nvSpPr>
        <p:spPr>
          <a:xfrm>
            <a:off x="6083430" y="1868025"/>
            <a:ext cx="4773105" cy="432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283D2-DC4B-4F85-9253-2C29D04619EB}"/>
              </a:ext>
            </a:extLst>
          </p:cNvPr>
          <p:cNvSpPr/>
          <p:nvPr/>
        </p:nvSpPr>
        <p:spPr>
          <a:xfrm>
            <a:off x="7541443" y="2347274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Consulter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4194E-8676-4CE6-B330-9EC3CBE8F519}"/>
              </a:ext>
            </a:extLst>
          </p:cNvPr>
          <p:cNvSpPr/>
          <p:nvPr/>
        </p:nvSpPr>
        <p:spPr>
          <a:xfrm>
            <a:off x="7554011" y="4535309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Configurer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6008894-96FF-43B1-BFEB-A3021C1A5C75}"/>
              </a:ext>
            </a:extLst>
          </p:cNvPr>
          <p:cNvSpPr/>
          <p:nvPr/>
        </p:nvSpPr>
        <p:spPr>
          <a:xfrm>
            <a:off x="1621410" y="2347274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BC3795F-5EBB-4FC2-876A-B63027F0528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956062" y="2988297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B2E06CC-A746-43BA-87BA-9F8AC4FC1D47}"/>
              </a:ext>
            </a:extLst>
          </p:cNvPr>
          <p:cNvSpPr/>
          <p:nvPr/>
        </p:nvSpPr>
        <p:spPr>
          <a:xfrm rot="19139277">
            <a:off x="1490711" y="330953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007FBE0-8FDA-48A8-9C70-654887D2C171}"/>
              </a:ext>
            </a:extLst>
          </p:cNvPr>
          <p:cNvCxnSpPr>
            <a:cxnSpLocks/>
          </p:cNvCxnSpPr>
          <p:nvPr/>
        </p:nvCxnSpPr>
        <p:spPr>
          <a:xfrm>
            <a:off x="1956061" y="3770722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E031929-96F0-4CCB-93E3-8AFCFB75E348}"/>
              </a:ext>
            </a:extLst>
          </p:cNvPr>
          <p:cNvCxnSpPr>
            <a:cxnSpLocks/>
          </p:cNvCxnSpPr>
          <p:nvPr/>
        </p:nvCxnSpPr>
        <p:spPr>
          <a:xfrm flipV="1">
            <a:off x="1684255" y="3766732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51B6289-F45A-452D-8766-2F5D913473C6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flipV="1">
            <a:off x="2292901" y="2799761"/>
            <a:ext cx="5248542" cy="6669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8BE130B-750C-4020-8786-4273A61E51B0}"/>
              </a:ext>
            </a:extLst>
          </p:cNvPr>
          <p:cNvSpPr/>
          <p:nvPr/>
        </p:nvSpPr>
        <p:spPr>
          <a:xfrm>
            <a:off x="1621410" y="4170435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B904443-9B63-4304-8F5C-022693B03B7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956062" y="4811458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BBD6A22B-129B-48B2-BA66-B9608952E8BE}"/>
              </a:ext>
            </a:extLst>
          </p:cNvPr>
          <p:cNvSpPr/>
          <p:nvPr/>
        </p:nvSpPr>
        <p:spPr>
          <a:xfrm rot="19139277">
            <a:off x="1490711" y="513269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5DA0C6E-8EDC-473A-AF3D-520789A40377}"/>
              </a:ext>
            </a:extLst>
          </p:cNvPr>
          <p:cNvCxnSpPr>
            <a:cxnSpLocks/>
          </p:cNvCxnSpPr>
          <p:nvPr/>
        </p:nvCxnSpPr>
        <p:spPr>
          <a:xfrm>
            <a:off x="1956061" y="5593883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670943F-77ED-4652-9342-E7C1CFD68950}"/>
              </a:ext>
            </a:extLst>
          </p:cNvPr>
          <p:cNvCxnSpPr>
            <a:cxnSpLocks/>
          </p:cNvCxnSpPr>
          <p:nvPr/>
        </p:nvCxnSpPr>
        <p:spPr>
          <a:xfrm flipV="1">
            <a:off x="1684255" y="5589893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8E6B1D-1407-4238-899D-ED38A689C28F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flipV="1">
            <a:off x="2292901" y="2799761"/>
            <a:ext cx="5248542" cy="24901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9E88D9-3BF3-4B9D-9B84-2BE455C817A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01053" y="4987796"/>
            <a:ext cx="5252958" cy="302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2CE8C1A-DC29-44BB-AEA9-AB93A2CB935A}"/>
              </a:ext>
            </a:extLst>
          </p:cNvPr>
          <p:cNvSpPr txBox="1"/>
          <p:nvPr/>
        </p:nvSpPr>
        <p:spPr>
          <a:xfrm>
            <a:off x="9541496" y="2006222"/>
            <a:ext cx="115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Système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7AD40DF-D1D7-4E6D-B7F8-AFF687B16FA3}"/>
              </a:ext>
            </a:extLst>
          </p:cNvPr>
          <p:cNvSpPr txBox="1"/>
          <p:nvPr/>
        </p:nvSpPr>
        <p:spPr>
          <a:xfrm>
            <a:off x="2298864" y="2710810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84F98-D2DE-4079-B12C-4A326121C04A}"/>
              </a:ext>
            </a:extLst>
          </p:cNvPr>
          <p:cNvSpPr txBox="1"/>
          <p:nvPr/>
        </p:nvSpPr>
        <p:spPr>
          <a:xfrm>
            <a:off x="2321351" y="4453322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785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1CA393-08EE-44AC-9D75-3361267F639B}"/>
              </a:ext>
            </a:extLst>
          </p:cNvPr>
          <p:cNvSpPr/>
          <p:nvPr/>
        </p:nvSpPr>
        <p:spPr>
          <a:xfrm>
            <a:off x="6083430" y="1868025"/>
            <a:ext cx="4773105" cy="432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920FD-0527-4DF1-B5A7-FD4653F5139C}"/>
              </a:ext>
            </a:extLst>
          </p:cNvPr>
          <p:cNvSpPr/>
          <p:nvPr/>
        </p:nvSpPr>
        <p:spPr>
          <a:xfrm>
            <a:off x="6476113" y="2218103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Manga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0DB0E3-CC2E-453C-B180-E00C9C69373F}"/>
              </a:ext>
            </a:extLst>
          </p:cNvPr>
          <p:cNvSpPr/>
          <p:nvPr/>
        </p:nvSpPr>
        <p:spPr>
          <a:xfrm>
            <a:off x="1621410" y="2347274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6DBC25-2979-4FE2-96BA-6C5D24187B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956062" y="2988297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311A67BE-AD07-49F3-BEA5-31AA18A070D2}"/>
              </a:ext>
            </a:extLst>
          </p:cNvPr>
          <p:cNvSpPr/>
          <p:nvPr/>
        </p:nvSpPr>
        <p:spPr>
          <a:xfrm rot="19139277">
            <a:off x="1490711" y="330953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E87AE87-AE13-468B-B5FA-F6D1B9915862}"/>
              </a:ext>
            </a:extLst>
          </p:cNvPr>
          <p:cNvCxnSpPr>
            <a:cxnSpLocks/>
          </p:cNvCxnSpPr>
          <p:nvPr/>
        </p:nvCxnSpPr>
        <p:spPr>
          <a:xfrm>
            <a:off x="1956061" y="3770722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426E77C-6909-47F1-A141-733757E8E9F4}"/>
              </a:ext>
            </a:extLst>
          </p:cNvPr>
          <p:cNvCxnSpPr>
            <a:cxnSpLocks/>
          </p:cNvCxnSpPr>
          <p:nvPr/>
        </p:nvCxnSpPr>
        <p:spPr>
          <a:xfrm flipV="1">
            <a:off x="1684255" y="3766732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916AFC-A36A-45C5-8AB0-92D02D71C9EC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flipV="1">
            <a:off x="2292901" y="2670590"/>
            <a:ext cx="4183212" cy="7961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2351F2A-5037-4264-AC54-B240DDEF9CC4}"/>
              </a:ext>
            </a:extLst>
          </p:cNvPr>
          <p:cNvSpPr/>
          <p:nvPr/>
        </p:nvSpPr>
        <p:spPr>
          <a:xfrm>
            <a:off x="1621410" y="4170435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D4D5CE-66E7-4E75-9512-5BCB0E9AA96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956062" y="4811458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F604EA6A-09B6-45C6-95C7-D22857C42032}"/>
              </a:ext>
            </a:extLst>
          </p:cNvPr>
          <p:cNvSpPr/>
          <p:nvPr/>
        </p:nvSpPr>
        <p:spPr>
          <a:xfrm rot="19139277">
            <a:off x="1490711" y="513269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73E707-4503-4672-B2FA-945986D2C588}"/>
              </a:ext>
            </a:extLst>
          </p:cNvPr>
          <p:cNvCxnSpPr>
            <a:cxnSpLocks/>
          </p:cNvCxnSpPr>
          <p:nvPr/>
        </p:nvCxnSpPr>
        <p:spPr>
          <a:xfrm>
            <a:off x="1956061" y="5593883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F06E2CB-50A0-4468-9148-2B9F3373BA1E}"/>
              </a:ext>
            </a:extLst>
          </p:cNvPr>
          <p:cNvCxnSpPr>
            <a:cxnSpLocks/>
          </p:cNvCxnSpPr>
          <p:nvPr/>
        </p:nvCxnSpPr>
        <p:spPr>
          <a:xfrm flipV="1">
            <a:off x="1684255" y="5589893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A54A129-1440-41BA-AE57-4F8BB3E95448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flipV="1">
            <a:off x="2292901" y="2670590"/>
            <a:ext cx="4183212" cy="26192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E15EF03-48EE-409D-9C03-9A5AB616059C}"/>
              </a:ext>
            </a:extLst>
          </p:cNvPr>
          <p:cNvSpPr txBox="1"/>
          <p:nvPr/>
        </p:nvSpPr>
        <p:spPr>
          <a:xfrm>
            <a:off x="9541496" y="2006222"/>
            <a:ext cx="115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Consulter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BB4E86-DD28-40C8-89C9-9B8273B12390}"/>
              </a:ext>
            </a:extLst>
          </p:cNvPr>
          <p:cNvSpPr txBox="1"/>
          <p:nvPr/>
        </p:nvSpPr>
        <p:spPr>
          <a:xfrm>
            <a:off x="2298864" y="2710810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214D39-D290-4D4A-A56D-F77B448E23A2}"/>
              </a:ext>
            </a:extLst>
          </p:cNvPr>
          <p:cNvSpPr txBox="1"/>
          <p:nvPr/>
        </p:nvSpPr>
        <p:spPr>
          <a:xfrm>
            <a:off x="2321351" y="4453322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CDD888-DD8B-4D2D-895B-1ADBC548379F}"/>
              </a:ext>
            </a:extLst>
          </p:cNvPr>
          <p:cNvSpPr/>
          <p:nvPr/>
        </p:nvSpPr>
        <p:spPr>
          <a:xfrm>
            <a:off x="7356295" y="5202670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Tomes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8705C0-1AEB-4CB0-93A3-7BFE2EFB4275}"/>
              </a:ext>
            </a:extLst>
          </p:cNvPr>
          <p:cNvSpPr/>
          <p:nvPr/>
        </p:nvSpPr>
        <p:spPr>
          <a:xfrm>
            <a:off x="8846658" y="2976513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Reviews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0C9B04-29B7-499E-AB25-C3DE68EAA09C}"/>
              </a:ext>
            </a:extLst>
          </p:cNvPr>
          <p:cNvCxnSpPr>
            <a:cxnSpLocks/>
            <a:stCxn id="9" idx="2"/>
            <a:endCxn id="27" idx="1"/>
          </p:cNvCxnSpPr>
          <p:nvPr/>
        </p:nvCxnSpPr>
        <p:spPr>
          <a:xfrm>
            <a:off x="2292901" y="3466709"/>
            <a:ext cx="5063394" cy="21884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DCF5030-53CD-416A-9F5B-28864A716F36}"/>
              </a:ext>
            </a:extLst>
          </p:cNvPr>
          <p:cNvCxnSpPr>
            <a:cxnSpLocks/>
            <a:stCxn id="15" idx="2"/>
            <a:endCxn id="27" idx="1"/>
          </p:cNvCxnSpPr>
          <p:nvPr/>
        </p:nvCxnSpPr>
        <p:spPr>
          <a:xfrm>
            <a:off x="2292901" y="5289870"/>
            <a:ext cx="5063394" cy="3652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0BA8607-1355-49BD-92DC-2B615AAA1BB6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V="1">
            <a:off x="2292901" y="3429000"/>
            <a:ext cx="6553757" cy="377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ABE38BC-4C7F-45FB-B820-37717657AC98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 flipV="1">
            <a:off x="2292901" y="3429000"/>
            <a:ext cx="6553757" cy="18608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8AE2A78-8D4D-4A82-96EC-6322BFB7B012}"/>
              </a:ext>
            </a:extLst>
          </p:cNvPr>
          <p:cNvSpPr/>
          <p:nvPr/>
        </p:nvSpPr>
        <p:spPr>
          <a:xfrm>
            <a:off x="7384745" y="3980230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Users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A441A1E-224E-4171-BAB6-F81D0DC8FE0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298863" y="3466709"/>
            <a:ext cx="5085882" cy="96600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2991B9F-F25B-4584-9B08-59E8A69221E0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2292901" y="4470426"/>
            <a:ext cx="5015755" cy="8194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8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CD7C46-D58B-441E-86BD-9CF3C6350C6A}"/>
              </a:ext>
            </a:extLst>
          </p:cNvPr>
          <p:cNvSpPr/>
          <p:nvPr/>
        </p:nvSpPr>
        <p:spPr>
          <a:xfrm>
            <a:off x="5840238" y="613157"/>
            <a:ext cx="4773105" cy="432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9626F-E181-46E3-845B-336F02386BD1}"/>
              </a:ext>
            </a:extLst>
          </p:cNvPr>
          <p:cNvSpPr/>
          <p:nvPr/>
        </p:nvSpPr>
        <p:spPr>
          <a:xfrm>
            <a:off x="6232921" y="963235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Manga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show)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AC5429-BF47-4AD2-A8A5-BBAA191DDCB7}"/>
              </a:ext>
            </a:extLst>
          </p:cNvPr>
          <p:cNvSpPr/>
          <p:nvPr/>
        </p:nvSpPr>
        <p:spPr>
          <a:xfrm>
            <a:off x="1378218" y="1092406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57CB8FC-10AF-40F4-B3EB-4CCE1CB891A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712870" y="1733429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AA4A679A-19EE-4995-BD45-E75F3484EFC3}"/>
              </a:ext>
            </a:extLst>
          </p:cNvPr>
          <p:cNvSpPr/>
          <p:nvPr/>
        </p:nvSpPr>
        <p:spPr>
          <a:xfrm rot="19139277">
            <a:off x="1247519" y="205466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4F8D9A9-894C-4AC8-B407-ECF1AAE15F15}"/>
              </a:ext>
            </a:extLst>
          </p:cNvPr>
          <p:cNvCxnSpPr>
            <a:cxnSpLocks/>
          </p:cNvCxnSpPr>
          <p:nvPr/>
        </p:nvCxnSpPr>
        <p:spPr>
          <a:xfrm>
            <a:off x="1712869" y="2515854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DE48AA-BB01-4B7F-BBB4-2E03335109F2}"/>
              </a:ext>
            </a:extLst>
          </p:cNvPr>
          <p:cNvCxnSpPr>
            <a:cxnSpLocks/>
          </p:cNvCxnSpPr>
          <p:nvPr/>
        </p:nvCxnSpPr>
        <p:spPr>
          <a:xfrm flipV="1">
            <a:off x="1441063" y="2511864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FA51EBD-68E6-493C-83A8-D59C6D6DDC3F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flipV="1">
            <a:off x="2049709" y="1415722"/>
            <a:ext cx="4183212" cy="7961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B760B98-D895-4ED5-8258-72572CDFA1E5}"/>
              </a:ext>
            </a:extLst>
          </p:cNvPr>
          <p:cNvSpPr/>
          <p:nvPr/>
        </p:nvSpPr>
        <p:spPr>
          <a:xfrm>
            <a:off x="1378218" y="2915567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15C4F52-3C7F-4276-9894-E6C458E34AB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712870" y="3556590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E04C4DA-E903-4E2C-BBEA-CD8A6988F708}"/>
              </a:ext>
            </a:extLst>
          </p:cNvPr>
          <p:cNvSpPr/>
          <p:nvPr/>
        </p:nvSpPr>
        <p:spPr>
          <a:xfrm rot="19139277">
            <a:off x="1247519" y="387782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A8E5887-8BE0-4845-923B-ED9660B56CCD}"/>
              </a:ext>
            </a:extLst>
          </p:cNvPr>
          <p:cNvCxnSpPr>
            <a:cxnSpLocks/>
          </p:cNvCxnSpPr>
          <p:nvPr/>
        </p:nvCxnSpPr>
        <p:spPr>
          <a:xfrm>
            <a:off x="1712869" y="4339015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D912830-AF3C-4E3C-A2DD-3E1082FC4906}"/>
              </a:ext>
            </a:extLst>
          </p:cNvPr>
          <p:cNvCxnSpPr>
            <a:cxnSpLocks/>
          </p:cNvCxnSpPr>
          <p:nvPr/>
        </p:nvCxnSpPr>
        <p:spPr>
          <a:xfrm flipV="1">
            <a:off x="1441063" y="4335025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DEDC518-6757-4E71-86AB-31AC710B47EE}"/>
              </a:ext>
            </a:extLst>
          </p:cNvPr>
          <p:cNvCxnSpPr>
            <a:cxnSpLocks/>
            <a:stCxn id="14" idx="2"/>
            <a:endCxn id="5" idx="1"/>
          </p:cNvCxnSpPr>
          <p:nvPr/>
        </p:nvCxnSpPr>
        <p:spPr>
          <a:xfrm flipV="1">
            <a:off x="2049709" y="1415722"/>
            <a:ext cx="4183212" cy="26192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172743C-109C-483A-A56B-1AFD290E0CFE}"/>
              </a:ext>
            </a:extLst>
          </p:cNvPr>
          <p:cNvSpPr txBox="1"/>
          <p:nvPr/>
        </p:nvSpPr>
        <p:spPr>
          <a:xfrm>
            <a:off x="9298304" y="751354"/>
            <a:ext cx="115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Consulter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6FEE14-94ED-475F-B99C-0EEE06A86EEC}"/>
              </a:ext>
            </a:extLst>
          </p:cNvPr>
          <p:cNvSpPr txBox="1"/>
          <p:nvPr/>
        </p:nvSpPr>
        <p:spPr>
          <a:xfrm>
            <a:off x="2055672" y="1455942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EA2B12-F03B-4BCC-BB9A-0AB6E08239FD}"/>
              </a:ext>
            </a:extLst>
          </p:cNvPr>
          <p:cNvSpPr txBox="1"/>
          <p:nvPr/>
        </p:nvSpPr>
        <p:spPr>
          <a:xfrm>
            <a:off x="2078159" y="3198454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7FC40-BB21-4D1D-9187-A3F77AE5BCD9}"/>
              </a:ext>
            </a:extLst>
          </p:cNvPr>
          <p:cNvSpPr/>
          <p:nvPr/>
        </p:nvSpPr>
        <p:spPr>
          <a:xfrm>
            <a:off x="7113103" y="3947802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Tomes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show)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8ED8F-E0DB-45B7-8159-5B6EB8C76E72}"/>
              </a:ext>
            </a:extLst>
          </p:cNvPr>
          <p:cNvSpPr/>
          <p:nvPr/>
        </p:nvSpPr>
        <p:spPr>
          <a:xfrm>
            <a:off x="8584117" y="1525791"/>
            <a:ext cx="2000143" cy="10037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Reviews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show, </a:t>
            </a:r>
            <a:r>
              <a:rPr lang="fr-FR" dirty="0" err="1">
                <a:solidFill>
                  <a:srgbClr val="FF0000"/>
                </a:solidFill>
              </a:rPr>
              <a:t>create</a:t>
            </a:r>
            <a:r>
              <a:rPr lang="fr-FR" dirty="0">
                <a:solidFill>
                  <a:srgbClr val="FF0000"/>
                </a:solidFill>
              </a:rPr>
              <a:t>, update, </a:t>
            </a:r>
            <a:r>
              <a:rPr lang="fr-FR" dirty="0" err="1">
                <a:solidFill>
                  <a:srgbClr val="FF0000"/>
                </a:solidFill>
              </a:rPr>
              <a:t>delete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3C696D9-489D-4366-9A61-965500F30CEA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2049709" y="2211841"/>
            <a:ext cx="5063394" cy="21884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F08204-7F84-4102-B62D-28FE1AD08F05}"/>
              </a:ext>
            </a:extLst>
          </p:cNvPr>
          <p:cNvCxnSpPr>
            <a:cxnSpLocks/>
            <a:stCxn id="14" idx="2"/>
            <a:endCxn id="21" idx="1"/>
          </p:cNvCxnSpPr>
          <p:nvPr/>
        </p:nvCxnSpPr>
        <p:spPr>
          <a:xfrm>
            <a:off x="2049709" y="4035002"/>
            <a:ext cx="5063394" cy="3652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BC3DC52-0A60-4BAD-A133-19AE1318F88F}"/>
              </a:ext>
            </a:extLst>
          </p:cNvPr>
          <p:cNvCxnSpPr>
            <a:cxnSpLocks/>
            <a:stCxn id="8" idx="2"/>
            <a:endCxn id="22" idx="1"/>
          </p:cNvCxnSpPr>
          <p:nvPr/>
        </p:nvCxnSpPr>
        <p:spPr>
          <a:xfrm flipV="1">
            <a:off x="2049709" y="2027650"/>
            <a:ext cx="6534408" cy="1841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89A820F-51BE-4EFB-99A5-5335DCC5591C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flipV="1">
            <a:off x="2049709" y="2027650"/>
            <a:ext cx="6534408" cy="20073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0EDEA0-2BB4-4F95-92D4-0189E1DB8246}"/>
              </a:ext>
            </a:extLst>
          </p:cNvPr>
          <p:cNvSpPr/>
          <p:nvPr/>
        </p:nvSpPr>
        <p:spPr>
          <a:xfrm>
            <a:off x="7141553" y="2725362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Users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(login, </a:t>
            </a:r>
            <a:r>
              <a:rPr lang="fr-FR" dirty="0" err="1">
                <a:solidFill>
                  <a:srgbClr val="FF0000"/>
                </a:solidFill>
              </a:rPr>
              <a:t>logout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F18532-A973-462C-9390-2994D756BE6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055671" y="2211841"/>
            <a:ext cx="5085882" cy="96600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EFCABCD-4820-439B-82F7-4D984269AE04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2049709" y="3215558"/>
            <a:ext cx="5015755" cy="8194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E73B99-F8ED-4BC5-8FA6-821C6FFB5B9A}"/>
              </a:ext>
            </a:extLst>
          </p:cNvPr>
          <p:cNvSpPr/>
          <p:nvPr/>
        </p:nvSpPr>
        <p:spPr>
          <a:xfrm>
            <a:off x="6316894" y="1264555"/>
            <a:ext cx="4773105" cy="432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0ABE9-EE7B-46CC-98FF-E5F556A3BD95}"/>
              </a:ext>
            </a:extLst>
          </p:cNvPr>
          <p:cNvSpPr/>
          <p:nvPr/>
        </p:nvSpPr>
        <p:spPr>
          <a:xfrm>
            <a:off x="6709577" y="1614633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Manga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5DB07D1-CE7D-4192-8FFD-5ABE06685603}"/>
              </a:ext>
            </a:extLst>
          </p:cNvPr>
          <p:cNvSpPr/>
          <p:nvPr/>
        </p:nvSpPr>
        <p:spPr>
          <a:xfrm>
            <a:off x="1854874" y="1743804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51070D-74FC-40AC-8410-239800D53115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189526" y="2384827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60A8DD43-E21F-4B6F-A501-6E83A196FD3D}"/>
              </a:ext>
            </a:extLst>
          </p:cNvPr>
          <p:cNvSpPr/>
          <p:nvPr/>
        </p:nvSpPr>
        <p:spPr>
          <a:xfrm rot="19139277">
            <a:off x="1724175" y="270606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9EAE76F-111C-4929-A5C6-5F63729EE85C}"/>
              </a:ext>
            </a:extLst>
          </p:cNvPr>
          <p:cNvCxnSpPr>
            <a:cxnSpLocks/>
          </p:cNvCxnSpPr>
          <p:nvPr/>
        </p:nvCxnSpPr>
        <p:spPr>
          <a:xfrm>
            <a:off x="2189525" y="3167252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4CAB7C-BAD4-483D-971C-7CDFF6807291}"/>
              </a:ext>
            </a:extLst>
          </p:cNvPr>
          <p:cNvCxnSpPr>
            <a:cxnSpLocks/>
          </p:cNvCxnSpPr>
          <p:nvPr/>
        </p:nvCxnSpPr>
        <p:spPr>
          <a:xfrm flipV="1">
            <a:off x="1917719" y="3163262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677FC1C-D745-41A4-BDB5-254C90F967CF}"/>
              </a:ext>
            </a:extLst>
          </p:cNvPr>
          <p:cNvSpPr/>
          <p:nvPr/>
        </p:nvSpPr>
        <p:spPr>
          <a:xfrm>
            <a:off x="1854874" y="3566965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3DAF32C-124E-43E5-97F9-A6C4990B87A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189526" y="4207988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77A02EDD-A31F-4B4C-9055-B5C62EF6EFEE}"/>
              </a:ext>
            </a:extLst>
          </p:cNvPr>
          <p:cNvSpPr/>
          <p:nvPr/>
        </p:nvSpPr>
        <p:spPr>
          <a:xfrm rot="19139277">
            <a:off x="1724175" y="452922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6495A7-BCC8-4292-9AD7-87667CBDEC8C}"/>
              </a:ext>
            </a:extLst>
          </p:cNvPr>
          <p:cNvCxnSpPr>
            <a:cxnSpLocks/>
          </p:cNvCxnSpPr>
          <p:nvPr/>
        </p:nvCxnSpPr>
        <p:spPr>
          <a:xfrm>
            <a:off x="2189525" y="4990413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092081A-A2D5-4D23-AE22-9030DB9BE074}"/>
              </a:ext>
            </a:extLst>
          </p:cNvPr>
          <p:cNvCxnSpPr>
            <a:cxnSpLocks/>
          </p:cNvCxnSpPr>
          <p:nvPr/>
        </p:nvCxnSpPr>
        <p:spPr>
          <a:xfrm flipV="1">
            <a:off x="1917719" y="4986423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457B0E3-E82E-4D49-8FB5-D799B24D2F74}"/>
              </a:ext>
            </a:extLst>
          </p:cNvPr>
          <p:cNvCxnSpPr>
            <a:cxnSpLocks/>
            <a:stCxn id="14" idx="2"/>
            <a:endCxn id="5" idx="1"/>
          </p:cNvCxnSpPr>
          <p:nvPr/>
        </p:nvCxnSpPr>
        <p:spPr>
          <a:xfrm flipV="1">
            <a:off x="2526365" y="2067120"/>
            <a:ext cx="4183212" cy="26192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E137257-3ED5-4920-BA7C-CBD4B14384C9}"/>
              </a:ext>
            </a:extLst>
          </p:cNvPr>
          <p:cNvSpPr txBox="1"/>
          <p:nvPr/>
        </p:nvSpPr>
        <p:spPr>
          <a:xfrm>
            <a:off x="9640112" y="1402752"/>
            <a:ext cx="129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Configurer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4738B8-1EB3-4CFE-BBF5-73CDF1DA49DA}"/>
              </a:ext>
            </a:extLst>
          </p:cNvPr>
          <p:cNvSpPr txBox="1"/>
          <p:nvPr/>
        </p:nvSpPr>
        <p:spPr>
          <a:xfrm>
            <a:off x="2532328" y="2107340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D04B4-CEAD-402A-9902-F449F62BDE6C}"/>
              </a:ext>
            </a:extLst>
          </p:cNvPr>
          <p:cNvSpPr txBox="1"/>
          <p:nvPr/>
        </p:nvSpPr>
        <p:spPr>
          <a:xfrm>
            <a:off x="2554815" y="3849852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4C1A0-5CF4-4AB2-B565-B68ABEF910F4}"/>
              </a:ext>
            </a:extLst>
          </p:cNvPr>
          <p:cNvSpPr/>
          <p:nvPr/>
        </p:nvSpPr>
        <p:spPr>
          <a:xfrm>
            <a:off x="7589759" y="4599200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Tomes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6CE95-D7FF-49C9-8041-C29AA38EF217}"/>
              </a:ext>
            </a:extLst>
          </p:cNvPr>
          <p:cNvSpPr/>
          <p:nvPr/>
        </p:nvSpPr>
        <p:spPr>
          <a:xfrm>
            <a:off x="9080122" y="2373043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Reviews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B91900-0F7B-4EFC-A0C9-C6DCEDBDBEE2}"/>
              </a:ext>
            </a:extLst>
          </p:cNvPr>
          <p:cNvCxnSpPr>
            <a:cxnSpLocks/>
            <a:stCxn id="14" idx="2"/>
            <a:endCxn id="21" idx="1"/>
          </p:cNvCxnSpPr>
          <p:nvPr/>
        </p:nvCxnSpPr>
        <p:spPr>
          <a:xfrm>
            <a:off x="2526365" y="4686400"/>
            <a:ext cx="5063394" cy="3652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B56B7B4-B489-4BCE-A81D-393EB39552A9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flipV="1">
            <a:off x="2526365" y="2825530"/>
            <a:ext cx="6553757" cy="18608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E2E8F5-41EB-40A1-B7F7-4CF0C8EC7791}"/>
              </a:ext>
            </a:extLst>
          </p:cNvPr>
          <p:cNvSpPr/>
          <p:nvPr/>
        </p:nvSpPr>
        <p:spPr>
          <a:xfrm>
            <a:off x="7618209" y="3376760"/>
            <a:ext cx="185708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Users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6C94F94-7A57-4C8A-A10B-F0E4FF57961F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2526365" y="3866956"/>
            <a:ext cx="5015755" cy="8194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2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D9984-2512-4A8A-B303-6CFCB24D9E7D}"/>
              </a:ext>
            </a:extLst>
          </p:cNvPr>
          <p:cNvSpPr/>
          <p:nvPr/>
        </p:nvSpPr>
        <p:spPr>
          <a:xfrm>
            <a:off x="6316894" y="1264555"/>
            <a:ext cx="4773105" cy="432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7816-4156-48C3-9C5D-D22A9A2658C9}"/>
              </a:ext>
            </a:extLst>
          </p:cNvPr>
          <p:cNvSpPr/>
          <p:nvPr/>
        </p:nvSpPr>
        <p:spPr>
          <a:xfrm>
            <a:off x="6709577" y="1614633"/>
            <a:ext cx="1986951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Manga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show, </a:t>
            </a:r>
            <a:r>
              <a:rPr lang="fr-FR" dirty="0" err="1">
                <a:solidFill>
                  <a:srgbClr val="FF0000"/>
                </a:solidFill>
              </a:rPr>
              <a:t>create</a:t>
            </a:r>
            <a:r>
              <a:rPr lang="fr-FR" dirty="0">
                <a:solidFill>
                  <a:srgbClr val="FF0000"/>
                </a:solidFill>
              </a:rPr>
              <a:t>, update, </a:t>
            </a:r>
            <a:r>
              <a:rPr lang="fr-FR" dirty="0" err="1">
                <a:solidFill>
                  <a:srgbClr val="FF0000"/>
                </a:solidFill>
              </a:rPr>
              <a:t>delete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237B0B2-3941-42BC-83A2-A31FC6CA0B36}"/>
              </a:ext>
            </a:extLst>
          </p:cNvPr>
          <p:cNvSpPr/>
          <p:nvPr/>
        </p:nvSpPr>
        <p:spPr>
          <a:xfrm>
            <a:off x="1854874" y="1743804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B9C36A-FA44-4C2D-9644-1CA0E2EED96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189526" y="2384827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B3A5B773-09BD-4E03-AE03-F22B30F5CD14}"/>
              </a:ext>
            </a:extLst>
          </p:cNvPr>
          <p:cNvSpPr/>
          <p:nvPr/>
        </p:nvSpPr>
        <p:spPr>
          <a:xfrm rot="19139277">
            <a:off x="1724175" y="270606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554D8BD-3F3F-4495-B960-6F6857185E5A}"/>
              </a:ext>
            </a:extLst>
          </p:cNvPr>
          <p:cNvCxnSpPr>
            <a:cxnSpLocks/>
          </p:cNvCxnSpPr>
          <p:nvPr/>
        </p:nvCxnSpPr>
        <p:spPr>
          <a:xfrm>
            <a:off x="2189525" y="3167252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D395090-E162-41B0-8D98-2AC659A6F919}"/>
              </a:ext>
            </a:extLst>
          </p:cNvPr>
          <p:cNvCxnSpPr>
            <a:cxnSpLocks/>
          </p:cNvCxnSpPr>
          <p:nvPr/>
        </p:nvCxnSpPr>
        <p:spPr>
          <a:xfrm flipV="1">
            <a:off x="1917719" y="3163262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3EEF9FCB-C6C4-4C9C-BCED-5443620537B8}"/>
              </a:ext>
            </a:extLst>
          </p:cNvPr>
          <p:cNvSpPr/>
          <p:nvPr/>
        </p:nvSpPr>
        <p:spPr>
          <a:xfrm>
            <a:off x="1854874" y="3566965"/>
            <a:ext cx="669303" cy="641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EDE645E-E700-4AC8-9696-BAB39AB4AD5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189526" y="4207988"/>
            <a:ext cx="0" cy="78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2371149-9E9B-49CC-A4E9-E783BCE9698C}"/>
              </a:ext>
            </a:extLst>
          </p:cNvPr>
          <p:cNvSpPr/>
          <p:nvPr/>
        </p:nvSpPr>
        <p:spPr>
          <a:xfrm rot="19139277">
            <a:off x="1724175" y="4529223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DA11A76-84FE-45C8-A885-3A6793EBEC42}"/>
              </a:ext>
            </a:extLst>
          </p:cNvPr>
          <p:cNvCxnSpPr>
            <a:cxnSpLocks/>
          </p:cNvCxnSpPr>
          <p:nvPr/>
        </p:nvCxnSpPr>
        <p:spPr>
          <a:xfrm>
            <a:off x="2189525" y="4990413"/>
            <a:ext cx="326502" cy="29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19E35F5-C6FB-4D86-AE77-A5744D7998C1}"/>
              </a:ext>
            </a:extLst>
          </p:cNvPr>
          <p:cNvCxnSpPr>
            <a:cxnSpLocks/>
          </p:cNvCxnSpPr>
          <p:nvPr/>
        </p:nvCxnSpPr>
        <p:spPr>
          <a:xfrm flipV="1">
            <a:off x="1917719" y="4986423"/>
            <a:ext cx="263656" cy="3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22A6FBB-9349-4D5A-878C-907BF529106C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flipV="1">
            <a:off x="2526365" y="2067120"/>
            <a:ext cx="4183212" cy="26192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CB9FC11-86AF-4300-8BE0-F546999878FC}"/>
              </a:ext>
            </a:extLst>
          </p:cNvPr>
          <p:cNvSpPr txBox="1"/>
          <p:nvPr/>
        </p:nvSpPr>
        <p:spPr>
          <a:xfrm>
            <a:off x="9640112" y="1402752"/>
            <a:ext cx="129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Configurer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D19463-7B28-46BE-AF5C-9FCD1F570F2E}"/>
              </a:ext>
            </a:extLst>
          </p:cNvPr>
          <p:cNvSpPr txBox="1"/>
          <p:nvPr/>
        </p:nvSpPr>
        <p:spPr>
          <a:xfrm>
            <a:off x="2532328" y="2107340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42DBC0-C598-4E43-85E1-176960735841}"/>
              </a:ext>
            </a:extLst>
          </p:cNvPr>
          <p:cNvSpPr txBox="1"/>
          <p:nvPr/>
        </p:nvSpPr>
        <p:spPr>
          <a:xfrm>
            <a:off x="2554815" y="3849852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3D88A-BA9E-4431-920B-0EEDF766D35E}"/>
              </a:ext>
            </a:extLst>
          </p:cNvPr>
          <p:cNvSpPr/>
          <p:nvPr/>
        </p:nvSpPr>
        <p:spPr>
          <a:xfrm>
            <a:off x="7589759" y="4645373"/>
            <a:ext cx="2789152" cy="9049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Tomes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show, </a:t>
            </a:r>
            <a:r>
              <a:rPr lang="fr-FR" dirty="0" err="1">
                <a:solidFill>
                  <a:srgbClr val="FF0000"/>
                </a:solidFill>
              </a:rPr>
              <a:t>create</a:t>
            </a:r>
            <a:r>
              <a:rPr lang="fr-FR" dirty="0">
                <a:solidFill>
                  <a:srgbClr val="FF0000"/>
                </a:solidFill>
              </a:rPr>
              <a:t>, update, </a:t>
            </a:r>
            <a:r>
              <a:rPr lang="fr-FR" dirty="0" err="1">
                <a:solidFill>
                  <a:srgbClr val="FF0000"/>
                </a:solidFill>
              </a:rPr>
              <a:t>delete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699E4-1C2D-40B4-8575-861E3660047D}"/>
              </a:ext>
            </a:extLst>
          </p:cNvPr>
          <p:cNvSpPr/>
          <p:nvPr/>
        </p:nvSpPr>
        <p:spPr>
          <a:xfrm>
            <a:off x="8776356" y="2196445"/>
            <a:ext cx="2160848" cy="10815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Reviews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show, </a:t>
            </a:r>
            <a:r>
              <a:rPr lang="fr-FR" dirty="0" err="1">
                <a:solidFill>
                  <a:srgbClr val="FF0000"/>
                </a:solidFill>
              </a:rPr>
              <a:t>create</a:t>
            </a:r>
            <a:r>
              <a:rPr lang="fr-FR" dirty="0">
                <a:solidFill>
                  <a:srgbClr val="FF0000"/>
                </a:solidFill>
              </a:rPr>
              <a:t>, update, </a:t>
            </a:r>
            <a:r>
              <a:rPr lang="fr-FR" dirty="0" err="1">
                <a:solidFill>
                  <a:srgbClr val="FF0000"/>
                </a:solidFill>
              </a:rPr>
              <a:t>delete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A00A13-5258-44D4-B0D7-CFB095D75710}"/>
              </a:ext>
            </a:extLst>
          </p:cNvPr>
          <p:cNvCxnSpPr>
            <a:cxnSpLocks/>
            <a:stCxn id="13" idx="2"/>
            <a:endCxn id="20" idx="1"/>
          </p:cNvCxnSpPr>
          <p:nvPr/>
        </p:nvCxnSpPr>
        <p:spPr>
          <a:xfrm>
            <a:off x="2526365" y="4686400"/>
            <a:ext cx="5063394" cy="411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43271FA-AE3B-4E9F-82CA-B233D022CA25}"/>
              </a:ext>
            </a:extLst>
          </p:cNvPr>
          <p:cNvCxnSpPr>
            <a:cxnSpLocks/>
            <a:stCxn id="13" idx="2"/>
            <a:endCxn id="21" idx="1"/>
          </p:cNvCxnSpPr>
          <p:nvPr/>
        </p:nvCxnSpPr>
        <p:spPr>
          <a:xfrm flipV="1">
            <a:off x="2526365" y="2737231"/>
            <a:ext cx="6249991" cy="19491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110F5-15CD-496D-B321-C666EEB79500}"/>
              </a:ext>
            </a:extLst>
          </p:cNvPr>
          <p:cNvSpPr/>
          <p:nvPr/>
        </p:nvSpPr>
        <p:spPr>
          <a:xfrm>
            <a:off x="7618209" y="3376760"/>
            <a:ext cx="2881897" cy="10815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Users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Login, </a:t>
            </a:r>
            <a:r>
              <a:rPr lang="fr-FR" dirty="0" err="1">
                <a:solidFill>
                  <a:srgbClr val="FF0000"/>
                </a:solidFill>
              </a:rPr>
              <a:t>logout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doing</a:t>
            </a:r>
            <a:r>
              <a:rPr lang="fr-FR" dirty="0">
                <a:solidFill>
                  <a:srgbClr val="FF0000"/>
                </a:solidFill>
              </a:rPr>
              <a:t> admin</a:t>
            </a:r>
          </a:p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649E985-0011-402F-A438-FE56BB33F6B3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2526365" y="3903975"/>
            <a:ext cx="5203614" cy="782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0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104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UML : MANGATHEQUE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: MANGATHEQUE</dc:title>
  <dc:creator>LEIB Adrien</dc:creator>
  <cp:lastModifiedBy>LEIB Adrien</cp:lastModifiedBy>
  <cp:revision>9</cp:revision>
  <dcterms:created xsi:type="dcterms:W3CDTF">2021-01-28T10:51:52Z</dcterms:created>
  <dcterms:modified xsi:type="dcterms:W3CDTF">2021-01-28T11:19:18Z</dcterms:modified>
</cp:coreProperties>
</file>