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58" r:id="rId6"/>
    <p:sldId id="257" r:id="rId7"/>
    <p:sldId id="259" r:id="rId8"/>
    <p:sldId id="266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91" d="100"/>
          <a:sy n="91" d="100"/>
        </p:scale>
        <p:origin x="13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projets indépendants :</a:t>
            </a:r>
          </a:p>
          <a:p>
            <a:pPr lvl="1"/>
            <a:r>
              <a:rPr lang="fr-FR" dirty="0"/>
              <a:t>Application Utilisateur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</a:t>
            </a:r>
          </a:p>
          <a:p>
            <a:pPr lvl="1"/>
            <a:endParaRPr lang="fr-FR" dirty="0"/>
          </a:p>
          <a:p>
            <a:r>
              <a:rPr lang="fr-FR" dirty="0"/>
              <a:t>1 livrable </a:t>
            </a:r>
            <a:r>
              <a:rPr lang="fr-FR"/>
              <a:t>qui sera </a:t>
            </a:r>
            <a:r>
              <a:rPr lang="fr-FR" dirty="0"/>
              <a:t>la composition des </a:t>
            </a:r>
            <a:r>
              <a:rPr lang="fr-FR"/>
              <a:t>4 applications.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5" y="2017986"/>
            <a:ext cx="10026869" cy="4393324"/>
          </a:xfrm>
        </p:spPr>
        <p:txBody>
          <a:bodyPr>
            <a:normAutofit/>
          </a:bodyPr>
          <a:lstStyle/>
          <a:p>
            <a:r>
              <a:rPr lang="fr-FR" dirty="0"/>
              <a:t>Application compte : Gère les utilisateurs (clients, admin)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/>
              <a:t>Architecture Applicative</a:t>
            </a:r>
            <a:endParaRPr lang="fr-FR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D412ED-764D-0B47-86DB-7BBCD71F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07642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199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Branch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(FLASK)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d’épisode pour les séries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129</TotalTime>
  <Words>375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Web Service netflix</vt:lpstr>
      <vt:lpstr>Objectif projet</vt:lpstr>
      <vt:lpstr>Fonctionnalité</vt:lpstr>
      <vt:lpstr>Règles de gestion / Fonction</vt:lpstr>
      <vt:lpstr>Architecture Applicative</vt:lpstr>
      <vt:lpstr>Conteneurisation</vt:lpstr>
      <vt:lpstr>Stacks techniques</vt:lpstr>
      <vt:lpstr>Procédure déploiement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9</cp:revision>
  <dcterms:created xsi:type="dcterms:W3CDTF">2022-04-07T07:37:18Z</dcterms:created>
  <dcterms:modified xsi:type="dcterms:W3CDTF">2022-04-07T10:02:42Z</dcterms:modified>
</cp:coreProperties>
</file>