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4" r:id="rId3"/>
    <p:sldId id="269" r:id="rId4"/>
    <p:sldId id="265" r:id="rId5"/>
    <p:sldId id="271" r:id="rId6"/>
    <p:sldId id="258" r:id="rId7"/>
    <p:sldId id="272" r:id="rId8"/>
    <p:sldId id="257" r:id="rId9"/>
    <p:sldId id="259" r:id="rId10"/>
    <p:sldId id="266" r:id="rId11"/>
    <p:sldId id="270" r:id="rId12"/>
    <p:sldId id="268" r:id="rId13"/>
    <p:sldId id="26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>
        <p:scale>
          <a:sx n="114" d="100"/>
          <a:sy n="114" d="100"/>
        </p:scale>
        <p:origin x="4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goj78/servicewebnetflixdock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6853-6849-A74F-8A44-44D16138D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Projet SI : netflix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7DF9F-1963-9D41-B852-BA15F835B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FITAMANT Guillaume</a:t>
            </a:r>
          </a:p>
          <a:p>
            <a:r>
              <a:rPr lang="fr-FR" dirty="0"/>
              <a:t>EGU Hugo-Jean</a:t>
            </a:r>
          </a:p>
        </p:txBody>
      </p:sp>
    </p:spTree>
    <p:extLst>
      <p:ext uri="{BB962C8B-B14F-4D97-AF65-F5344CB8AC3E}">
        <p14:creationId xmlns:p14="http://schemas.microsoft.com/office/powerpoint/2010/main" val="76989850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0AD3-53AC-F241-B870-BAEC3573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8932"/>
            <a:ext cx="7729728" cy="1188720"/>
          </a:xfrm>
        </p:spPr>
        <p:txBody>
          <a:bodyPr/>
          <a:lstStyle/>
          <a:p>
            <a:r>
              <a:rPr lang="fr-FR" dirty="0"/>
              <a:t>Procédure déploiement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E324D-F53F-EE40-8880-73ACBFAA0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Installer docker / docker compose </a:t>
            </a:r>
          </a:p>
          <a:p>
            <a:r>
              <a:rPr lang="fr-FR" dirty="0"/>
              <a:t>Git clone </a:t>
            </a:r>
            <a:r>
              <a:rPr lang="fr-FR" dirty="0">
                <a:hlinkClick r:id="rId2"/>
              </a:rPr>
              <a:t>https://github.com/hugoj78/servicewebnetflixdocker</a:t>
            </a:r>
            <a:endParaRPr lang="fr-FR" dirty="0"/>
          </a:p>
          <a:p>
            <a:r>
              <a:rPr lang="fr-FR" dirty="0"/>
              <a:t>Se mettre dans le dossier « </a:t>
            </a:r>
            <a:r>
              <a:rPr lang="fr-FR" dirty="0" err="1"/>
              <a:t>servicewebnetflixdocker</a:t>
            </a:r>
            <a:r>
              <a:rPr lang="fr-FR" dirty="0"/>
              <a:t> »</a:t>
            </a:r>
          </a:p>
          <a:p>
            <a:r>
              <a:rPr lang="fr-FR" dirty="0"/>
              <a:t>Lancer la commande :   « docker compose up »</a:t>
            </a:r>
          </a:p>
          <a:p>
            <a:r>
              <a:rPr lang="fr-FR" dirty="0"/>
              <a:t>Ouvrir son navigateur à l’url suivante : « http://localhost:3000/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574174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0AD3-53AC-F241-B870-BAEC3573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fr-FR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420015707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0AD3-53AC-F241-B870-BAEC3573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8934"/>
            <a:ext cx="7729728" cy="1188720"/>
          </a:xfrm>
        </p:spPr>
        <p:txBody>
          <a:bodyPr/>
          <a:lstStyle/>
          <a:p>
            <a:r>
              <a:rPr lang="fr-FR" dirty="0"/>
              <a:t>Les Axes d’améliorations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E324D-F53F-EE40-8880-73ACBFAA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42623"/>
            <a:ext cx="7729728" cy="3563059"/>
          </a:xfrm>
        </p:spPr>
        <p:txBody>
          <a:bodyPr/>
          <a:lstStyle/>
          <a:p>
            <a:r>
              <a:rPr lang="fr-FR" dirty="0"/>
              <a:t>Déploiement du système complet sur un Cloud (exemple :  AWS,  Azure, IBM)</a:t>
            </a:r>
          </a:p>
          <a:p>
            <a:r>
              <a:rPr lang="fr-FR" dirty="0"/>
              <a:t>Gérez l’écosystème de conteneurs avec Kubernetes</a:t>
            </a:r>
          </a:p>
          <a:p>
            <a:endParaRPr lang="fr-FR" dirty="0"/>
          </a:p>
          <a:p>
            <a:r>
              <a:rPr lang="fr-FR" dirty="0"/>
              <a:t>Ajouter un système de </a:t>
            </a:r>
            <a:r>
              <a:rPr lang="fr-FR" dirty="0" err="1"/>
              <a:t>like</a:t>
            </a:r>
            <a:r>
              <a:rPr lang="fr-FR" dirty="0"/>
              <a:t>/</a:t>
            </a:r>
            <a:r>
              <a:rPr lang="fr-FR" dirty="0" err="1"/>
              <a:t>dislike</a:t>
            </a:r>
            <a:r>
              <a:rPr lang="fr-FR" dirty="0"/>
              <a:t> pour les vidéos </a:t>
            </a:r>
          </a:p>
          <a:p>
            <a:pPr lvl="1"/>
            <a:r>
              <a:rPr lang="fr-FR" dirty="0"/>
              <a:t>Introduire un algorithme de proposition de vidéo en fonction des </a:t>
            </a:r>
            <a:r>
              <a:rPr lang="fr-FR" dirty="0" err="1"/>
              <a:t>likes</a:t>
            </a:r>
            <a:r>
              <a:rPr lang="fr-FR" dirty="0"/>
              <a:t> et visionnage</a:t>
            </a:r>
          </a:p>
          <a:p>
            <a:pPr lvl="1"/>
            <a:endParaRPr lang="fr-FR" dirty="0"/>
          </a:p>
          <a:p>
            <a:r>
              <a:rPr lang="fr-FR" dirty="0"/>
              <a:t>Ajouter une liste de favoris</a:t>
            </a:r>
          </a:p>
          <a:p>
            <a:endParaRPr lang="fr-FR" dirty="0"/>
          </a:p>
          <a:p>
            <a:r>
              <a:rPr lang="fr-FR" dirty="0"/>
              <a:t>Ajouter la notion de saison pour les séries (conception)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82913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09C-2D7B-AC41-AC63-487B2CFE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8931"/>
            <a:ext cx="7729728" cy="1188720"/>
          </a:xfrm>
        </p:spPr>
        <p:txBody>
          <a:bodyPr/>
          <a:lstStyle/>
          <a:p>
            <a:r>
              <a:rPr lang="fr-FR" dirty="0"/>
              <a:t>Ce que nous avons appris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1F0A-9767-8441-8FF6-ED457557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59369"/>
            <a:ext cx="7729728" cy="3101983"/>
          </a:xfrm>
        </p:spPr>
        <p:txBody>
          <a:bodyPr/>
          <a:lstStyle/>
          <a:p>
            <a:r>
              <a:rPr lang="fr-FR" dirty="0"/>
              <a:t>Web service :</a:t>
            </a:r>
          </a:p>
          <a:p>
            <a:pPr lvl="1"/>
            <a:r>
              <a:rPr lang="fr-FR" dirty="0"/>
              <a:t>Exposition</a:t>
            </a:r>
          </a:p>
          <a:p>
            <a:pPr lvl="1"/>
            <a:r>
              <a:rPr lang="fr-FR" dirty="0"/>
              <a:t>Communication</a:t>
            </a:r>
          </a:p>
          <a:p>
            <a:pPr lvl="1"/>
            <a:r>
              <a:rPr lang="fr-FR" dirty="0"/>
              <a:t>Sécurisation</a:t>
            </a:r>
          </a:p>
          <a:p>
            <a:r>
              <a:rPr lang="fr-FR" dirty="0"/>
              <a:t>Adaptation à un langage que nous avons peu pratiqué</a:t>
            </a:r>
          </a:p>
          <a:p>
            <a:r>
              <a:rPr lang="fr-FR" dirty="0"/>
              <a:t>Conteneurisation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412349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32550EC-0525-E643-8E5B-088CA98A3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Merci</a:t>
            </a:r>
          </a:p>
        </p:txBody>
      </p:sp>
      <p:pic>
        <p:nvPicPr>
          <p:cNvPr id="11" name="Graphic 10" descr="Winking Face with No Fill">
            <a:extLst>
              <a:ext uri="{FF2B5EF4-FFF2-40B4-BE49-F238E27FC236}">
                <a16:creationId xmlns:a16="http://schemas.microsoft.com/office/drawing/2014/main" id="{16E18EAE-BBF8-DC82-CCBA-30D356F76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26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09C-2D7B-AC41-AC63-487B2CFE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projet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1F0A-9767-8441-8FF6-ED457557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52549"/>
          </a:xfrm>
        </p:spPr>
        <p:txBody>
          <a:bodyPr>
            <a:normAutofit/>
          </a:bodyPr>
          <a:lstStyle/>
          <a:p>
            <a:r>
              <a:rPr lang="fr-FR" dirty="0"/>
              <a:t>Construire une partie du système d’information de la société NETFLIX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4 modules indépendants :</a:t>
            </a:r>
          </a:p>
          <a:p>
            <a:pPr lvl="1"/>
            <a:r>
              <a:rPr lang="fr-FR" dirty="0"/>
              <a:t>Application référentiel Utilisateurs</a:t>
            </a:r>
          </a:p>
          <a:p>
            <a:pPr lvl="1"/>
            <a:r>
              <a:rPr lang="fr-FR" dirty="0"/>
              <a:t>Application Media</a:t>
            </a:r>
          </a:p>
          <a:p>
            <a:pPr lvl="1"/>
            <a:r>
              <a:rPr lang="fr-FR" dirty="0"/>
              <a:t>Application Poster</a:t>
            </a:r>
          </a:p>
          <a:p>
            <a:pPr lvl="1"/>
            <a:r>
              <a:rPr lang="fr-FR" dirty="0"/>
              <a:t>Application Front pour démonstration</a:t>
            </a:r>
          </a:p>
          <a:p>
            <a:pPr lvl="1"/>
            <a:endParaRPr lang="fr-FR" dirty="0"/>
          </a:p>
          <a:p>
            <a:r>
              <a:rPr lang="fr-FR" dirty="0"/>
              <a:t>1 livrable qui sera la composition des 4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7704281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09C-2D7B-AC41-AC63-487B2CFE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6690"/>
            <a:ext cx="7729728" cy="1188720"/>
          </a:xfrm>
        </p:spPr>
        <p:txBody>
          <a:bodyPr/>
          <a:lstStyle/>
          <a:p>
            <a:r>
              <a:rPr lang="fr-FR" dirty="0"/>
              <a:t>Fonctionnalité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1F0A-9767-8441-8FF6-ED457557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7" y="1860331"/>
            <a:ext cx="7729728" cy="4792717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Application référentiel clients finaux : Gère les utilisateurs (clients, admin)</a:t>
            </a:r>
          </a:p>
          <a:p>
            <a:pPr lvl="1"/>
            <a:r>
              <a:rPr lang="fr-FR" dirty="0"/>
              <a:t>CRUD </a:t>
            </a:r>
          </a:p>
          <a:p>
            <a:pPr lvl="1"/>
            <a:r>
              <a:rPr lang="fr-FR" dirty="0"/>
              <a:t>Services exposé (utilisateurs actif/suspendu)</a:t>
            </a:r>
          </a:p>
          <a:p>
            <a:r>
              <a:rPr lang="fr-FR" dirty="0"/>
              <a:t>Application Media : Gère les médias (nom, description, url vidéo, date…)</a:t>
            </a:r>
          </a:p>
          <a:p>
            <a:pPr lvl="1"/>
            <a:r>
              <a:rPr lang="fr-FR" dirty="0"/>
              <a:t>CRUD</a:t>
            </a:r>
          </a:p>
          <a:p>
            <a:pPr lvl="1"/>
            <a:r>
              <a:rPr lang="fr-FR" dirty="0"/>
              <a:t>Services exposé (recherche par catégorie)</a:t>
            </a:r>
          </a:p>
          <a:p>
            <a:r>
              <a:rPr lang="fr-FR" dirty="0"/>
              <a:t>Application Poster : Gère les posters </a:t>
            </a:r>
          </a:p>
          <a:p>
            <a:pPr lvl="1"/>
            <a:r>
              <a:rPr lang="fr-FR" dirty="0"/>
              <a:t>CRUD</a:t>
            </a:r>
          </a:p>
          <a:p>
            <a:pPr lvl="1"/>
            <a:r>
              <a:rPr lang="fr-FR" dirty="0"/>
              <a:t>Service exposé (fourni le poster courant en fonction du moment de la journée)</a:t>
            </a:r>
          </a:p>
          <a:p>
            <a:r>
              <a:rPr lang="fr-FR" dirty="0"/>
              <a:t>Application Front : </a:t>
            </a:r>
          </a:p>
          <a:p>
            <a:pPr lvl="1"/>
            <a:r>
              <a:rPr lang="fr-FR" dirty="0"/>
              <a:t>Recherche Media par genre</a:t>
            </a:r>
          </a:p>
          <a:p>
            <a:pPr lvl="1"/>
            <a:r>
              <a:rPr lang="fr-FR" dirty="0"/>
              <a:t>Recherche Media par catégorie</a:t>
            </a:r>
          </a:p>
          <a:p>
            <a:pPr lvl="1"/>
            <a:r>
              <a:rPr lang="fr-FR" dirty="0"/>
              <a:t>Affichage du résultat (nom, poster, description, date, vidéo)</a:t>
            </a:r>
          </a:p>
          <a:p>
            <a:pPr lvl="1"/>
            <a:r>
              <a:rPr lang="fr-FR" dirty="0"/>
              <a:t>Pouvoir jouer le média</a:t>
            </a:r>
          </a:p>
        </p:txBody>
      </p:sp>
    </p:spTree>
    <p:extLst>
      <p:ext uri="{BB962C8B-B14F-4D97-AF65-F5344CB8AC3E}">
        <p14:creationId xmlns:p14="http://schemas.microsoft.com/office/powerpoint/2010/main" val="24572143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09C-2D7B-AC41-AC63-487B2CFE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6690"/>
            <a:ext cx="7729728" cy="1188720"/>
          </a:xfrm>
        </p:spPr>
        <p:txBody>
          <a:bodyPr/>
          <a:lstStyle/>
          <a:p>
            <a:r>
              <a:rPr lang="fr-FR" dirty="0"/>
              <a:t>Règles de gestion / Fonction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1F0A-9767-8441-8FF6-ED457557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17986"/>
            <a:ext cx="7729728" cy="4393324"/>
          </a:xfrm>
        </p:spPr>
        <p:txBody>
          <a:bodyPr>
            <a:normAutofit/>
          </a:bodyPr>
          <a:lstStyle/>
          <a:p>
            <a:r>
              <a:rPr lang="fr-FR" dirty="0"/>
              <a:t>RG1 : La liste des médias proposés doit tenir compte de la localisation du client</a:t>
            </a:r>
          </a:p>
          <a:p>
            <a:r>
              <a:rPr lang="fr-FR" dirty="0"/>
              <a:t>RG2 : Les posters des médias dépendent du moment de la journée</a:t>
            </a:r>
          </a:p>
          <a:p>
            <a:r>
              <a:rPr lang="fr-FR" dirty="0"/>
              <a:t>RG3 : Le résultat de la recherche n’est disponible que pour les clients ACTIF</a:t>
            </a:r>
          </a:p>
          <a:p>
            <a:r>
              <a:rPr lang="fr-FR" dirty="0"/>
              <a:t>RG4 :  Aucune œuvre cinématographique ne pourra être physiquement supprimé du catalogue</a:t>
            </a:r>
          </a:p>
          <a:p>
            <a:endParaRPr lang="fr-FR" dirty="0"/>
          </a:p>
          <a:p>
            <a:r>
              <a:rPr lang="fr-FR" dirty="0"/>
              <a:t>F1 : Responsable peut modifier uniquement la description d’un média</a:t>
            </a:r>
          </a:p>
          <a:p>
            <a:r>
              <a:rPr lang="fr-FR" dirty="0"/>
              <a:t>F2 : Responsable peut suspendre un compte utilisateur</a:t>
            </a:r>
          </a:p>
          <a:p>
            <a:r>
              <a:rPr lang="fr-FR" dirty="0"/>
              <a:t>F3 : Responsable peut créer/modifier un poster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E47F4-3BF0-F149-9524-0460F9D83272}"/>
              </a:ext>
            </a:extLst>
          </p:cNvPr>
          <p:cNvSpPr txBox="1"/>
          <p:nvPr/>
        </p:nvSpPr>
        <p:spPr>
          <a:xfrm>
            <a:off x="-1870841" y="25645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45817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AC3C52-7F45-3447-9A8E-4682EEDE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8912"/>
            <a:ext cx="7729728" cy="1188720"/>
          </a:xfrm>
        </p:spPr>
        <p:txBody>
          <a:bodyPr/>
          <a:lstStyle/>
          <a:p>
            <a:r>
              <a:rPr lang="fr-FR" dirty="0"/>
              <a:t>Architecture Fonctionnelle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94517-BFF2-FA47-818F-77865204AC5F}"/>
              </a:ext>
            </a:extLst>
          </p:cNvPr>
          <p:cNvSpPr txBox="1"/>
          <p:nvPr/>
        </p:nvSpPr>
        <p:spPr>
          <a:xfrm>
            <a:off x="10520855" y="1187669"/>
            <a:ext cx="11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Prestataire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50BA23-2336-B742-829A-D01DE2B65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1725450"/>
            <a:ext cx="94615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6765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AC3C52-7F45-3447-9A8E-4682EEDE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8912"/>
            <a:ext cx="7729728" cy="1188720"/>
          </a:xfrm>
        </p:spPr>
        <p:txBody>
          <a:bodyPr/>
          <a:lstStyle/>
          <a:p>
            <a:r>
              <a:rPr lang="fr-FR" dirty="0"/>
              <a:t>Architecture Fonctionnelle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86540-5048-8A4C-AEA2-DE429E12F8D2}"/>
              </a:ext>
            </a:extLst>
          </p:cNvPr>
          <p:cNvSpPr txBox="1"/>
          <p:nvPr/>
        </p:nvSpPr>
        <p:spPr>
          <a:xfrm>
            <a:off x="10520855" y="118766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Utilisateur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21C7C-4AAF-2D44-8EC9-D4DAF2590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1723978"/>
            <a:ext cx="94615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1218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AC3C52-7F45-3447-9A8E-4682EEDE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8912"/>
            <a:ext cx="7729728" cy="1188720"/>
          </a:xfrm>
        </p:spPr>
        <p:txBody>
          <a:bodyPr/>
          <a:lstStyle/>
          <a:p>
            <a:r>
              <a:rPr lang="fr-FR" dirty="0"/>
              <a:t>Architecture Logicielle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58736-2407-6842-BD37-D94EB91CD3CC}"/>
              </a:ext>
            </a:extLst>
          </p:cNvPr>
          <p:cNvSpPr txBox="1"/>
          <p:nvPr/>
        </p:nvSpPr>
        <p:spPr>
          <a:xfrm>
            <a:off x="1334814" y="2164734"/>
            <a:ext cx="487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Exemple : Recherche Media par catégorie et genre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2E1E4-5DE4-7546-A34B-7D098510D40E}"/>
              </a:ext>
            </a:extLst>
          </p:cNvPr>
          <p:cNvSpPr txBox="1"/>
          <p:nvPr/>
        </p:nvSpPr>
        <p:spPr>
          <a:xfrm>
            <a:off x="1334814" y="2786796"/>
            <a:ext cx="10268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@</a:t>
            </a:r>
            <a:r>
              <a:rPr lang="fr-FR" dirty="0" err="1"/>
              <a:t>EndPoint</a:t>
            </a:r>
            <a:r>
              <a:rPr lang="fr-FR" dirty="0"/>
              <a:t> API : media / gestion / {</a:t>
            </a:r>
            <a:r>
              <a:rPr lang="fr-FR" dirty="0" err="1"/>
              <a:t>id_user</a:t>
            </a:r>
            <a:r>
              <a:rPr lang="fr-FR" dirty="0"/>
              <a:t>} / {</a:t>
            </a:r>
            <a:r>
              <a:rPr lang="fr-FR" dirty="0" err="1"/>
              <a:t>category</a:t>
            </a:r>
            <a:r>
              <a:rPr lang="fr-FR" dirty="0"/>
              <a:t>} / {country} / {</a:t>
            </a:r>
            <a:r>
              <a:rPr lang="fr-FR" dirty="0" err="1"/>
              <a:t>kind</a:t>
            </a:r>
            <a:r>
              <a:rPr lang="fr-FR" dirty="0"/>
              <a:t>}</a:t>
            </a:r>
          </a:p>
          <a:p>
            <a:endParaRPr lang="fr-FR" dirty="0"/>
          </a:p>
          <a:p>
            <a:r>
              <a:rPr lang="fr-FR" dirty="0"/>
              <a:t>		Vérification statut du User =&gt; appel Utilisateur API</a:t>
            </a:r>
          </a:p>
          <a:p>
            <a:r>
              <a:rPr lang="fr-FR" dirty="0"/>
              <a:t>		Si : Statut User == ACTIF</a:t>
            </a:r>
          </a:p>
          <a:p>
            <a:r>
              <a:rPr lang="fr-FR" dirty="0"/>
              <a:t>			Alors :</a:t>
            </a:r>
          </a:p>
          <a:p>
            <a:r>
              <a:rPr lang="fr-FR" dirty="0"/>
              <a:t>				Appel Base de donnée Media (</a:t>
            </a:r>
            <a:r>
              <a:rPr lang="fr-FR" dirty="0" err="1"/>
              <a:t>Query</a:t>
            </a:r>
            <a:r>
              <a:rPr lang="fr-FR" dirty="0"/>
              <a:t> SQL avec les paramètres de l’appel)</a:t>
            </a:r>
          </a:p>
          <a:p>
            <a:r>
              <a:rPr lang="fr-FR" dirty="0"/>
              <a:t>				Appel Base de donnée Poster : retourne le poster en fonction du moment de la journée</a:t>
            </a:r>
          </a:p>
          <a:p>
            <a:r>
              <a:rPr lang="fr-FR" dirty="0"/>
              <a:t>				Retourner : 	Model Media et Poster </a:t>
            </a:r>
          </a:p>
          <a:p>
            <a:r>
              <a:rPr lang="fr-FR" dirty="0"/>
              <a:t>							Statut code HTTP 200 OK</a:t>
            </a:r>
          </a:p>
          <a:p>
            <a:r>
              <a:rPr lang="fr-FR" dirty="0"/>
              <a:t>				</a:t>
            </a:r>
          </a:p>
          <a:p>
            <a:r>
              <a:rPr lang="fr-FR" dirty="0"/>
              <a:t>		Sinon : On retourne un statut code HTTP : 401 </a:t>
            </a:r>
            <a:r>
              <a:rPr lang="fr-FR" dirty="0" err="1"/>
              <a:t>unauthorized</a:t>
            </a:r>
            <a:endParaRPr lang="fr-FR" dirty="0"/>
          </a:p>
        </p:txBody>
      </p:sp>
      <p:sp>
        <p:nvSpPr>
          <p:cNvPr id="4" name="Bent Arrow 3">
            <a:extLst>
              <a:ext uri="{FF2B5EF4-FFF2-40B4-BE49-F238E27FC236}">
                <a16:creationId xmlns:a16="http://schemas.microsoft.com/office/drawing/2014/main" id="{A822D077-9257-054A-AAA0-E0D129D3996C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1740387" y="3267266"/>
            <a:ext cx="324000" cy="323467"/>
          </a:xfrm>
          <a:prstGeom prst="bentArrow">
            <a:avLst>
              <a:gd name="adj1" fmla="val 25000"/>
              <a:gd name="adj2" fmla="val 22351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08391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09C-2D7B-AC41-AC63-487B2CFE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6690"/>
            <a:ext cx="7729728" cy="1188720"/>
          </a:xfrm>
        </p:spPr>
        <p:txBody>
          <a:bodyPr/>
          <a:lstStyle/>
          <a:p>
            <a:r>
              <a:rPr lang="fr-FR" dirty="0"/>
              <a:t>Conteneurisation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1F0A-9767-8441-8FF6-ED457557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1840" y="4592685"/>
            <a:ext cx="4385480" cy="14278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Commande : docker compose up</a:t>
            </a:r>
          </a:p>
          <a:p>
            <a:pPr marL="0" indent="0">
              <a:buNone/>
            </a:pPr>
            <a:r>
              <a:rPr lang="fr-FR" dirty="0"/>
              <a:t>Appel </a:t>
            </a:r>
            <a:r>
              <a:rPr lang="fr-FR" dirty="0" err="1"/>
              <a:t>github</a:t>
            </a:r>
            <a:r>
              <a:rPr lang="fr-FR" dirty="0"/>
              <a:t> </a:t>
            </a:r>
            <a:r>
              <a:rPr lang="fr-FR" dirty="0" err="1"/>
              <a:t>registry</a:t>
            </a:r>
            <a:r>
              <a:rPr lang="fr-FR" dirty="0"/>
              <a:t> pour </a:t>
            </a:r>
          </a:p>
          <a:p>
            <a:pPr marL="0" indent="0">
              <a:buNone/>
            </a:pPr>
            <a:r>
              <a:rPr lang="fr-FR" dirty="0"/>
              <a:t>récupérer les images et lancer</a:t>
            </a:r>
          </a:p>
          <a:p>
            <a:pPr marL="0" indent="0">
              <a:buNone/>
            </a:pPr>
            <a:r>
              <a:rPr lang="fr-FR" dirty="0"/>
              <a:t>l’application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069845-29FA-8443-A0AF-DFB953ABE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57" y="2679202"/>
            <a:ext cx="2443162" cy="69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D2656F-A682-3541-B7D1-785743C55F99}"/>
              </a:ext>
            </a:extLst>
          </p:cNvPr>
          <p:cNvSpPr txBox="1"/>
          <p:nvPr/>
        </p:nvSpPr>
        <p:spPr>
          <a:xfrm>
            <a:off x="746557" y="4983449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Hébergeur : </a:t>
            </a:r>
            <a:r>
              <a:rPr lang="fr-FR" dirty="0" err="1"/>
              <a:t>Github</a:t>
            </a:r>
            <a:endParaRPr lang="fr-FR" dirty="0"/>
          </a:p>
          <a:p>
            <a:r>
              <a:rPr lang="fr-FR" dirty="0" err="1"/>
              <a:t>Merge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 Release</a:t>
            </a:r>
          </a:p>
        </p:txBody>
      </p:sp>
      <p:pic>
        <p:nvPicPr>
          <p:cNvPr id="1028" name="Picture 4" descr="Ansible Playbook from Github Action – aperogeek">
            <a:extLst>
              <a:ext uri="{FF2B5EF4-FFF2-40B4-BE49-F238E27FC236}">
                <a16:creationId xmlns:a16="http://schemas.microsoft.com/office/drawing/2014/main" id="{9C80FDDE-2052-CE47-B2BF-58054DA72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7" y="1938641"/>
            <a:ext cx="2333625" cy="210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70AA95-5A69-BF42-ACC4-D366773469A8}"/>
              </a:ext>
            </a:extLst>
          </p:cNvPr>
          <p:cNvSpPr txBox="1"/>
          <p:nvPr/>
        </p:nvSpPr>
        <p:spPr>
          <a:xfrm>
            <a:off x="4230623" y="4983450"/>
            <a:ext cx="3483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Build</a:t>
            </a:r>
            <a:r>
              <a:rPr lang="fr-FR" dirty="0"/>
              <a:t> Docker Image avec </a:t>
            </a:r>
            <a:r>
              <a:rPr lang="fr-FR" dirty="0" err="1"/>
              <a:t>Github</a:t>
            </a:r>
            <a:r>
              <a:rPr lang="fr-FR" dirty="0"/>
              <a:t> CI</a:t>
            </a:r>
          </a:p>
          <a:p>
            <a:r>
              <a:rPr lang="fr-FR" dirty="0"/>
              <a:t>Push Image dans la </a:t>
            </a:r>
            <a:r>
              <a:rPr lang="fr-FR" dirty="0" err="1"/>
              <a:t>registry</a:t>
            </a:r>
            <a:r>
              <a:rPr lang="fr-FR" dirty="0"/>
              <a:t> </a:t>
            </a:r>
            <a:r>
              <a:rPr lang="fr-FR" dirty="0" err="1"/>
              <a:t>Github</a:t>
            </a:r>
            <a:endParaRPr lang="fr-FR" dirty="0"/>
          </a:p>
        </p:txBody>
      </p:sp>
      <p:pic>
        <p:nvPicPr>
          <p:cNvPr id="1032" name="Picture 8" descr="Logo Docker PNG transparents - StickPNG">
            <a:extLst>
              <a:ext uri="{FF2B5EF4-FFF2-40B4-BE49-F238E27FC236}">
                <a16:creationId xmlns:a16="http://schemas.microsoft.com/office/drawing/2014/main" id="{27ACF001-67CD-7447-B1C1-B3E0DB8AF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728" y="1909384"/>
            <a:ext cx="2544272" cy="223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4E2F4008-E789-D844-AE70-4558D089DDB8}"/>
              </a:ext>
            </a:extLst>
          </p:cNvPr>
          <p:cNvSpPr/>
          <p:nvPr/>
        </p:nvSpPr>
        <p:spPr>
          <a:xfrm>
            <a:off x="3796283" y="2693210"/>
            <a:ext cx="868680" cy="6629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4939BF38-EB4E-BB48-99FF-8AFE4056A25A}"/>
              </a:ext>
            </a:extLst>
          </p:cNvPr>
          <p:cNvSpPr/>
          <p:nvPr/>
        </p:nvSpPr>
        <p:spPr>
          <a:xfrm>
            <a:off x="7593160" y="2693210"/>
            <a:ext cx="868680" cy="6629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2487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40C9C8-3A4B-3C4D-A252-BB5A80547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4290" y="4100332"/>
            <a:ext cx="4270248" cy="704087"/>
          </a:xfrm>
        </p:spPr>
        <p:txBody>
          <a:bodyPr/>
          <a:lstStyle/>
          <a:p>
            <a:r>
              <a:rPr lang="fr-FR" dirty="0"/>
              <a:t>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E2FBD-F01A-304B-9155-FC3433B19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4290" y="4930149"/>
            <a:ext cx="4270248" cy="1049371"/>
          </a:xfrm>
        </p:spPr>
        <p:txBody>
          <a:bodyPr/>
          <a:lstStyle/>
          <a:p>
            <a:r>
              <a:rPr lang="fr-FR" dirty="0"/>
              <a:t>Base de données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9326-C482-854B-9F6B-EEDAECA53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674227" y="2868324"/>
            <a:ext cx="4253484" cy="1370384"/>
          </a:xfrm>
        </p:spPr>
        <p:txBody>
          <a:bodyPr/>
          <a:lstStyle/>
          <a:p>
            <a:r>
              <a:rPr lang="fr-FR" dirty="0"/>
              <a:t>Docker compose</a:t>
            </a:r>
          </a:p>
          <a:p>
            <a:r>
              <a:rPr lang="fr-FR" dirty="0"/>
              <a:t>Docker </a:t>
            </a:r>
            <a:r>
              <a:rPr lang="fr-FR" dirty="0" err="1"/>
              <a:t>build</a:t>
            </a:r>
            <a:r>
              <a:rPr lang="fr-FR" dirty="0"/>
              <a:t> image</a:t>
            </a:r>
          </a:p>
          <a:p>
            <a:r>
              <a:rPr lang="fr-FR" dirty="0"/>
              <a:t>GitHub CI </a:t>
            </a:r>
            <a:r>
              <a:rPr lang="fr-FR" dirty="0" err="1"/>
              <a:t>registry</a:t>
            </a:r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D5C5B-9B92-E847-8611-E533ED9647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4227" y="2038507"/>
            <a:ext cx="4270248" cy="704087"/>
          </a:xfrm>
        </p:spPr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AC3C52-7F45-3447-9A8E-4682EEDE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8932"/>
            <a:ext cx="7729728" cy="1188720"/>
          </a:xfrm>
        </p:spPr>
        <p:txBody>
          <a:bodyPr/>
          <a:lstStyle/>
          <a:p>
            <a:r>
              <a:rPr lang="fr-FR" dirty="0" err="1"/>
              <a:t>Stacks</a:t>
            </a:r>
            <a:r>
              <a:rPr lang="fr-FR" dirty="0"/>
              <a:t> techniques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A5F52C-D67C-3F47-936F-24E59BA74B42}"/>
              </a:ext>
            </a:extLst>
          </p:cNvPr>
          <p:cNvGrpSpPr/>
          <p:nvPr/>
        </p:nvGrpSpPr>
        <p:grpSpPr>
          <a:xfrm>
            <a:off x="1657462" y="4123192"/>
            <a:ext cx="4270248" cy="1879188"/>
            <a:chOff x="1600200" y="2352148"/>
            <a:chExt cx="4270248" cy="1879188"/>
          </a:xfrm>
        </p:grpSpPr>
        <p:sp>
          <p:nvSpPr>
            <p:cNvPr id="13" name="Text Placeholder 1">
              <a:extLst>
                <a:ext uri="{FF2B5EF4-FFF2-40B4-BE49-F238E27FC236}">
                  <a16:creationId xmlns:a16="http://schemas.microsoft.com/office/drawing/2014/main" id="{54ED2CC1-F16C-C14D-A1DA-50651414D7B5}"/>
                </a:ext>
              </a:extLst>
            </p:cNvPr>
            <p:cNvSpPr txBox="1">
              <a:spLocks/>
            </p:cNvSpPr>
            <p:nvPr/>
          </p:nvSpPr>
          <p:spPr>
            <a:xfrm>
              <a:off x="1600200" y="2352148"/>
              <a:ext cx="4270248" cy="704087"/>
            </a:xfrm>
            <a:prstGeom prst="rect">
              <a:avLst/>
            </a:prstGeom>
          </p:spPr>
          <p:txBody>
            <a:bodyPr vert="horz" lIns="91440" tIns="45720" rIns="91440" bIns="45720" rtlCol="0" anchor="b" anchorCtr="1">
              <a:norm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900" b="0" kern="1200" cap="all" spc="100" baseline="0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9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8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 err="1"/>
                <a:t>PythoN</a:t>
              </a:r>
              <a:endParaRPr lang="fr-FR" dirty="0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35421E40-F90F-524E-A236-AB0DA77BBC8C}"/>
                </a:ext>
              </a:extLst>
            </p:cNvPr>
            <p:cNvSpPr txBox="1">
              <a:spLocks/>
            </p:cNvSpPr>
            <p:nvPr/>
          </p:nvSpPr>
          <p:spPr>
            <a:xfrm>
              <a:off x="1600200" y="3181965"/>
              <a:ext cx="4270248" cy="10493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31286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431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82775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 err="1"/>
                <a:t>Fast</a:t>
              </a:r>
              <a:r>
                <a:rPr lang="fr-FR" dirty="0"/>
                <a:t> API (FLASK)</a:t>
              </a:r>
            </a:p>
            <a:p>
              <a:endParaRPr lang="fr-FR" dirty="0"/>
            </a:p>
          </p:txBody>
        </p:sp>
      </p:grp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DCA046A-06D9-244A-960E-FCEFC5F6D19E}"/>
              </a:ext>
            </a:extLst>
          </p:cNvPr>
          <p:cNvSpPr txBox="1">
            <a:spLocks/>
          </p:cNvSpPr>
          <p:nvPr/>
        </p:nvSpPr>
        <p:spPr>
          <a:xfrm>
            <a:off x="6264291" y="2868324"/>
            <a:ext cx="4253484" cy="137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Front Application</a:t>
            </a:r>
          </a:p>
          <a:p>
            <a:r>
              <a:rPr lang="fr-FR" dirty="0" err="1"/>
              <a:t>TailWind</a:t>
            </a:r>
            <a:r>
              <a:rPr lang="fr-FR" dirty="0"/>
              <a:t> CSS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422FE8-06D9-4D4E-91EC-68810224296C}"/>
              </a:ext>
            </a:extLst>
          </p:cNvPr>
          <p:cNvSpPr txBox="1">
            <a:spLocks/>
          </p:cNvSpPr>
          <p:nvPr/>
        </p:nvSpPr>
        <p:spPr>
          <a:xfrm>
            <a:off x="6264291" y="2038507"/>
            <a:ext cx="4270248" cy="70408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0" kern="1200" cap="all" spc="1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React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147479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337</TotalTime>
  <Words>567</Words>
  <Application>Microsoft Macintosh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Projet SI : netflix</vt:lpstr>
      <vt:lpstr>Objectif projet</vt:lpstr>
      <vt:lpstr>Fonctionnalité</vt:lpstr>
      <vt:lpstr>Règles de gestion / Fonction</vt:lpstr>
      <vt:lpstr>Architecture Fonctionnelle</vt:lpstr>
      <vt:lpstr>Architecture Fonctionnelle</vt:lpstr>
      <vt:lpstr>Architecture Logicielle</vt:lpstr>
      <vt:lpstr>Conteneurisation</vt:lpstr>
      <vt:lpstr>Stacks techniques</vt:lpstr>
      <vt:lpstr>Procédure déploiement</vt:lpstr>
      <vt:lpstr>Démonstration</vt:lpstr>
      <vt:lpstr>Les Axes d’améliorations</vt:lpstr>
      <vt:lpstr>Ce que nous avons appris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 netflix</dc:title>
  <dc:creator>EGU Hugo-jean</dc:creator>
  <cp:lastModifiedBy>EGU Hugo-jean</cp:lastModifiedBy>
  <cp:revision>22</cp:revision>
  <dcterms:created xsi:type="dcterms:W3CDTF">2022-04-07T07:37:18Z</dcterms:created>
  <dcterms:modified xsi:type="dcterms:W3CDTF">2022-04-08T10:42:32Z</dcterms:modified>
</cp:coreProperties>
</file>