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7212F-BAAF-4816-A31F-BF996122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8E1A12-06F0-4FDC-8223-71A4B13C4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8FE4B-04AF-45BD-96FB-A8CBB462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8D56E6-2F74-448D-AA32-87EA0879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3D643-EFDF-4AAC-99AF-9DAED72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F80A4-FBBE-41E5-80D8-09E1563C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BAC13C-EE78-48B6-B02E-4E4F2BC6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2CB06-6298-4DF0-AA32-7889080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46FB2-EA9B-473C-8DAB-AF74A1C4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669D75-6652-48DE-B7E9-904F129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1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7005C-00EA-4620-B4B3-C45B8876F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0E0CBE-D3BC-42B5-AD9B-F0052B4D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349833-4138-4679-95C3-18365863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6093F-8259-4BFE-A6B4-1E53F8FB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3D764-5E9F-4DE9-9ACE-B1838A59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2EFD9-9CB2-47F8-85B9-0678D84F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5DFDF-F8B7-4A9D-9DA4-2F7C25E7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4BA94-B63A-4544-BAE7-329ECDA3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10B05-1606-41BD-A4FC-65397BC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63F69-8CA3-4BDD-8DEA-1C8F1F7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4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BD476-E939-4DAB-9AE4-BE98EBE6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081C5-67D7-48C2-B1D9-DBD2183A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C0607-EEA2-441F-A107-463F452D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92ECF-B044-4984-9DE6-B6E539EA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60CF5-A1A6-4C6A-8CC5-B649F693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21B0F-CB28-4885-8861-0A37E83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4A753-7102-4B33-ACAF-D97D0FA4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5AE69-F7BA-439B-B7F2-68DEFEE6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354268-B767-4792-8263-0AAA62B5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E0BF0-C4F5-47D2-8B30-2BF23EA9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6CAB4-FAF5-494A-9CF2-5F52D75B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0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73D58-CFA8-4F41-ACC3-43D80C12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00FCF4-4FFD-4095-A48F-B3A63F17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0A30A9-611B-4626-A7DD-DC82DD4F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0A7F15-3C41-4E2E-B79C-30DE02080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3E5FDA-163C-407F-AEE2-000ABB647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FE4C18-5313-43FE-BD01-D090E3E0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BD9DBF-975A-45AC-93C2-3E5256B5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CC26F7-DF4E-41C9-9D80-21FE6A0E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15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F84C6-04F9-4FA5-9788-7A9D9537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C8688E-E15D-455C-9558-2336610F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76BFEC-E516-4D02-A158-9C0DF7ED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3F617F-FC3C-45B1-9434-CB9CCE34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0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508E14-F73B-4D93-9AED-9223339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3371FA-F5BB-4F9D-BC2D-2C3272E8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45285C-838A-417E-95B0-F1025EB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C11B1-E794-493C-AFCD-DF061FBC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442CB-0A70-49BA-B232-463FDB6E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0FF751-2B3A-4FFF-A91B-7744C16C6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12C284-7D2C-42AB-A793-E43A2801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EE45A0-9C5A-488A-BB5E-CB5825BD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81FE6-5000-43D0-91C1-C47311AE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5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53EF-D3F2-4BCB-B714-0667A988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99018B-CA7A-45B3-A014-0F8FF2E19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1C60D-19F2-4A09-9E44-1A65637D2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24086-7EA6-45D9-9AF7-F20C69DD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709EC-79BA-4410-9EE5-0D196DB4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EE3338-197B-46F4-81F6-299158AF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77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73BBE6-CBE6-4ED3-8D97-44D97F61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98ADCA-BBB9-4272-B54C-E5A5E8FB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74E68-43ED-4B56-B63C-F648A31C6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148F-996E-423E-A255-9741F942E6E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2DA4F-69C6-4951-8856-648F64A41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3E652-A450-411F-8F2A-3A8AFF3C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E61E-F2CF-4B39-90BD-039419AAD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38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8E320E8-C68C-421A-9B7B-223AB7D1E1D6}"/>
              </a:ext>
            </a:extLst>
          </p:cNvPr>
          <p:cNvSpPr/>
          <p:nvPr/>
        </p:nvSpPr>
        <p:spPr>
          <a:xfrm>
            <a:off x="1389975" y="1585751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4FF123-38F9-4620-A63E-2A62A3493366}"/>
              </a:ext>
            </a:extLst>
          </p:cNvPr>
          <p:cNvSpPr/>
          <p:nvPr/>
        </p:nvSpPr>
        <p:spPr>
          <a:xfrm>
            <a:off x="1302829" y="4742640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D914CA-B332-434A-B84C-CE66B28860F4}"/>
              </a:ext>
            </a:extLst>
          </p:cNvPr>
          <p:cNvSpPr/>
          <p:nvPr/>
        </p:nvSpPr>
        <p:spPr>
          <a:xfrm>
            <a:off x="2899198" y="3199107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301495C-7C74-4203-9ECD-BDC67F5BB306}"/>
              </a:ext>
            </a:extLst>
          </p:cNvPr>
          <p:cNvSpPr/>
          <p:nvPr/>
        </p:nvSpPr>
        <p:spPr>
          <a:xfrm>
            <a:off x="6325780" y="5159988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42C8E5F-7AD3-434D-AF5B-D6CC9C125942}"/>
              </a:ext>
            </a:extLst>
          </p:cNvPr>
          <p:cNvSpPr/>
          <p:nvPr/>
        </p:nvSpPr>
        <p:spPr>
          <a:xfrm>
            <a:off x="6306428" y="1150001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8E3B79F-80F6-455B-B207-E39E541D2AB9}"/>
              </a:ext>
            </a:extLst>
          </p:cNvPr>
          <p:cNvSpPr/>
          <p:nvPr/>
        </p:nvSpPr>
        <p:spPr>
          <a:xfrm>
            <a:off x="6301616" y="132407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2F24667-9B55-4038-876C-6133D50D71DE}"/>
              </a:ext>
            </a:extLst>
          </p:cNvPr>
          <p:cNvSpPr/>
          <p:nvPr/>
        </p:nvSpPr>
        <p:spPr>
          <a:xfrm>
            <a:off x="6301616" y="2162454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58E1BF-EB8B-42FB-A284-938C3DBED2F2}"/>
              </a:ext>
            </a:extLst>
          </p:cNvPr>
          <p:cNvSpPr/>
          <p:nvPr/>
        </p:nvSpPr>
        <p:spPr>
          <a:xfrm>
            <a:off x="6301617" y="3152428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92F816D-DD30-426D-8534-A1C3BE30DE81}"/>
              </a:ext>
            </a:extLst>
          </p:cNvPr>
          <p:cNvSpPr/>
          <p:nvPr/>
        </p:nvSpPr>
        <p:spPr>
          <a:xfrm>
            <a:off x="6301616" y="4176018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DFAFF4F-C15A-447E-9DBD-90D5D6D42DF8}"/>
              </a:ext>
            </a:extLst>
          </p:cNvPr>
          <p:cNvSpPr/>
          <p:nvPr/>
        </p:nvSpPr>
        <p:spPr>
          <a:xfrm>
            <a:off x="8700663" y="4466068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DABB72B-53FB-4FF6-8A64-0477565E62F7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 flipV="1">
            <a:off x="6863249" y="4742640"/>
            <a:ext cx="1837414" cy="6939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8844236-EF6D-4950-AB69-7DF54A6184F8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6839085" y="4452590"/>
            <a:ext cx="1861578" cy="2900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67CE66D3-6B62-4C10-92F2-3AE25A4FAC51}"/>
              </a:ext>
            </a:extLst>
          </p:cNvPr>
          <p:cNvSpPr/>
          <p:nvPr/>
        </p:nvSpPr>
        <p:spPr>
          <a:xfrm>
            <a:off x="11654531" y="3152428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8FD1979-4CDA-459E-B291-5D2B1EFD7816}"/>
              </a:ext>
            </a:extLst>
          </p:cNvPr>
          <p:cNvCxnSpPr>
            <a:stCxn id="26" idx="6"/>
            <a:endCxn id="37" idx="2"/>
          </p:cNvCxnSpPr>
          <p:nvPr/>
        </p:nvCxnSpPr>
        <p:spPr>
          <a:xfrm flipV="1">
            <a:off x="9238132" y="3429000"/>
            <a:ext cx="2416399" cy="13136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51C3DC-0A0B-45CF-A10D-F799ADDC226E}"/>
              </a:ext>
            </a:extLst>
          </p:cNvPr>
          <p:cNvCxnSpPr>
            <a:stCxn id="22" idx="6"/>
            <a:endCxn id="37" idx="2"/>
          </p:cNvCxnSpPr>
          <p:nvPr/>
        </p:nvCxnSpPr>
        <p:spPr>
          <a:xfrm>
            <a:off x="6839086" y="3429000"/>
            <a:ext cx="481544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37C0CCB-1807-4FDF-8762-5A0CE6EC6ADA}"/>
              </a:ext>
            </a:extLst>
          </p:cNvPr>
          <p:cNvCxnSpPr>
            <a:stCxn id="20" idx="6"/>
            <a:endCxn id="37" idx="2"/>
          </p:cNvCxnSpPr>
          <p:nvPr/>
        </p:nvCxnSpPr>
        <p:spPr>
          <a:xfrm>
            <a:off x="6839085" y="2439026"/>
            <a:ext cx="4815446" cy="9899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1CAA9BD-3E42-423E-B4CA-794CF3260EA0}"/>
              </a:ext>
            </a:extLst>
          </p:cNvPr>
          <p:cNvCxnSpPr>
            <a:stCxn id="14" idx="6"/>
            <a:endCxn id="37" idx="2"/>
          </p:cNvCxnSpPr>
          <p:nvPr/>
        </p:nvCxnSpPr>
        <p:spPr>
          <a:xfrm>
            <a:off x="6843897" y="1426573"/>
            <a:ext cx="4810634" cy="20024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0B1DCB7-0CB0-499E-BD4F-8528CADC4473}"/>
              </a:ext>
            </a:extLst>
          </p:cNvPr>
          <p:cNvCxnSpPr>
            <a:cxnSpLocks/>
            <a:stCxn id="16" idx="6"/>
            <a:endCxn id="37" idx="2"/>
          </p:cNvCxnSpPr>
          <p:nvPr/>
        </p:nvCxnSpPr>
        <p:spPr>
          <a:xfrm>
            <a:off x="6839085" y="408979"/>
            <a:ext cx="4815446" cy="30200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00EE1BF-6199-4886-AFE9-8A2A9C8F8FD4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3436667" y="408979"/>
            <a:ext cx="2864949" cy="30667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6411DDB-8064-43D1-B91E-B14A84FDC3C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436667" y="1426573"/>
            <a:ext cx="2869761" cy="20491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0156884-2ED7-4C45-A6AD-5C2520AB22D1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436667" y="2439026"/>
            <a:ext cx="2864949" cy="10366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85A5567-3B44-4C1C-B203-2901D8B76B59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3436667" y="3429000"/>
            <a:ext cx="2864950" cy="466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5CBC28F-BAF6-495B-AE7F-42A021540389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436667" y="3475679"/>
            <a:ext cx="2864949" cy="9769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25A3E73-0713-4EB3-AB67-C8B975763F3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436667" y="3475679"/>
            <a:ext cx="2889113" cy="19608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5F836B6-988B-4E6A-955E-1F212377351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927444" y="1862323"/>
            <a:ext cx="971754" cy="16133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C930E4D-9B1B-41A8-BF34-7A91B678ECD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840298" y="3475679"/>
            <a:ext cx="1058900" cy="154353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9900D350-7113-4574-B004-528893D127C2}"/>
              </a:ext>
            </a:extLst>
          </p:cNvPr>
          <p:cNvSpPr/>
          <p:nvPr/>
        </p:nvSpPr>
        <p:spPr>
          <a:xfrm>
            <a:off x="56949" y="3201162"/>
            <a:ext cx="537469" cy="55314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F962C1A0-ADA2-4F20-A276-2D11DA46F030}"/>
              </a:ext>
            </a:extLst>
          </p:cNvPr>
          <p:cNvCxnSpPr>
            <a:stCxn id="128" idx="7"/>
            <a:endCxn id="4" idx="2"/>
          </p:cNvCxnSpPr>
          <p:nvPr/>
        </p:nvCxnSpPr>
        <p:spPr>
          <a:xfrm flipV="1">
            <a:off x="515707" y="1862323"/>
            <a:ext cx="874268" cy="14198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45C7287B-A96F-4F5C-A85C-A5E18F693641}"/>
              </a:ext>
            </a:extLst>
          </p:cNvPr>
          <p:cNvCxnSpPr>
            <a:cxnSpLocks/>
            <a:stCxn id="128" idx="5"/>
            <a:endCxn id="6" idx="2"/>
          </p:cNvCxnSpPr>
          <p:nvPr/>
        </p:nvCxnSpPr>
        <p:spPr>
          <a:xfrm>
            <a:off x="515707" y="3673300"/>
            <a:ext cx="787122" cy="13459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8E320E8-C68C-421A-9B7B-223AB7D1E1D6}"/>
              </a:ext>
            </a:extLst>
          </p:cNvPr>
          <p:cNvSpPr/>
          <p:nvPr/>
        </p:nvSpPr>
        <p:spPr>
          <a:xfrm>
            <a:off x="1333026" y="1453344"/>
            <a:ext cx="371219" cy="38204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4FF123-38F9-4620-A63E-2A62A3493366}"/>
              </a:ext>
            </a:extLst>
          </p:cNvPr>
          <p:cNvSpPr/>
          <p:nvPr/>
        </p:nvSpPr>
        <p:spPr>
          <a:xfrm>
            <a:off x="1245880" y="4610233"/>
            <a:ext cx="371219" cy="38204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D914CA-B332-434A-B84C-CE66B28860F4}"/>
              </a:ext>
            </a:extLst>
          </p:cNvPr>
          <p:cNvSpPr/>
          <p:nvPr/>
        </p:nvSpPr>
        <p:spPr>
          <a:xfrm>
            <a:off x="2842249" y="3066700"/>
            <a:ext cx="371219" cy="38204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301495C-7C74-4203-9ECD-BDC67F5BB306}"/>
              </a:ext>
            </a:extLst>
          </p:cNvPr>
          <p:cNvSpPr/>
          <p:nvPr/>
        </p:nvSpPr>
        <p:spPr>
          <a:xfrm>
            <a:off x="6257310" y="4492525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42C8E5F-7AD3-434D-AF5B-D6CC9C125942}"/>
              </a:ext>
            </a:extLst>
          </p:cNvPr>
          <p:cNvSpPr/>
          <p:nvPr/>
        </p:nvSpPr>
        <p:spPr>
          <a:xfrm>
            <a:off x="6262124" y="5343494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8E3B79F-80F6-455B-B207-E39E541D2AB9}"/>
              </a:ext>
            </a:extLst>
          </p:cNvPr>
          <p:cNvSpPr/>
          <p:nvPr/>
        </p:nvSpPr>
        <p:spPr>
          <a:xfrm>
            <a:off x="6257311" y="4945434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2F24667-9B55-4038-876C-6133D50D71DE}"/>
              </a:ext>
            </a:extLst>
          </p:cNvPr>
          <p:cNvSpPr/>
          <p:nvPr/>
        </p:nvSpPr>
        <p:spPr>
          <a:xfrm>
            <a:off x="6248887" y="295596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58E1BF-EB8B-42FB-A284-938C3DBED2F2}"/>
              </a:ext>
            </a:extLst>
          </p:cNvPr>
          <p:cNvSpPr/>
          <p:nvPr/>
        </p:nvSpPr>
        <p:spPr>
          <a:xfrm>
            <a:off x="6257310" y="5758244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92F816D-DD30-426D-8534-A1C3BE30DE81}"/>
              </a:ext>
            </a:extLst>
          </p:cNvPr>
          <p:cNvSpPr/>
          <p:nvPr/>
        </p:nvSpPr>
        <p:spPr>
          <a:xfrm>
            <a:off x="6250088" y="4080037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DFAFF4F-C15A-447E-9DBD-90D5D6D42DF8}"/>
              </a:ext>
            </a:extLst>
          </p:cNvPr>
          <p:cNvSpPr/>
          <p:nvPr/>
        </p:nvSpPr>
        <p:spPr>
          <a:xfrm>
            <a:off x="6241664" y="3233232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00EE1BF-6199-4886-AFE9-8A2A9C8F8FD4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3213468" y="3257723"/>
            <a:ext cx="3043843" cy="182039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6411DDB-8064-43D1-B91E-B14A84FDC3C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3213468" y="3257723"/>
            <a:ext cx="3048656" cy="221845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0156884-2ED7-4C45-A6AD-5C2520AB22D1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213468" y="428283"/>
            <a:ext cx="3035419" cy="282944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85A5567-3B44-4C1C-B203-2901D8B76B59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213468" y="3257723"/>
            <a:ext cx="3043842" cy="263320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5CBC28F-BAF6-495B-AE7F-42A021540389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213468" y="3257723"/>
            <a:ext cx="3036620" cy="95500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25A3E73-0713-4EB3-AB67-C8B975763F3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213468" y="3257723"/>
            <a:ext cx="3043842" cy="136748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5F836B6-988B-4E6A-955E-1F212377351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704245" y="1644367"/>
            <a:ext cx="1138004" cy="161335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C930E4D-9B1B-41A8-BF34-7A91B678ECD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617099" y="3257723"/>
            <a:ext cx="1225150" cy="15435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9900D350-7113-4574-B004-528893D127C2}"/>
              </a:ext>
            </a:extLst>
          </p:cNvPr>
          <p:cNvSpPr/>
          <p:nvPr/>
        </p:nvSpPr>
        <p:spPr>
          <a:xfrm>
            <a:off x="0" y="3068755"/>
            <a:ext cx="371219" cy="38204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F962C1A0-ADA2-4F20-A276-2D11DA46F030}"/>
              </a:ext>
            </a:extLst>
          </p:cNvPr>
          <p:cNvCxnSpPr>
            <a:stCxn id="128" idx="7"/>
            <a:endCxn id="4" idx="2"/>
          </p:cNvCxnSpPr>
          <p:nvPr/>
        </p:nvCxnSpPr>
        <p:spPr>
          <a:xfrm flipV="1">
            <a:off x="316855" y="1644367"/>
            <a:ext cx="1016171" cy="14803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45C7287B-A96F-4F5C-A85C-A5E18F693641}"/>
              </a:ext>
            </a:extLst>
          </p:cNvPr>
          <p:cNvCxnSpPr>
            <a:cxnSpLocks/>
            <a:stCxn id="128" idx="5"/>
            <a:endCxn id="6" idx="2"/>
          </p:cNvCxnSpPr>
          <p:nvPr/>
        </p:nvCxnSpPr>
        <p:spPr>
          <a:xfrm>
            <a:off x="316855" y="3394851"/>
            <a:ext cx="929025" cy="140640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92A5D833-FA7E-4475-AD99-5FD474DEC2A3}"/>
              </a:ext>
            </a:extLst>
          </p:cNvPr>
          <p:cNvSpPr/>
          <p:nvPr/>
        </p:nvSpPr>
        <p:spPr>
          <a:xfrm>
            <a:off x="6248887" y="1370516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EDC6336-AF5A-449C-AE38-C92460C2D515}"/>
              </a:ext>
            </a:extLst>
          </p:cNvPr>
          <p:cNvSpPr/>
          <p:nvPr/>
        </p:nvSpPr>
        <p:spPr>
          <a:xfrm>
            <a:off x="6257310" y="1817075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6E34E0E-7ECD-4A30-9EFA-B9C3F649BFA4}"/>
              </a:ext>
            </a:extLst>
          </p:cNvPr>
          <p:cNvSpPr/>
          <p:nvPr/>
        </p:nvSpPr>
        <p:spPr>
          <a:xfrm>
            <a:off x="6257310" y="2269916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E21A19-CCD3-457A-983A-F2F4442BC25A}"/>
              </a:ext>
            </a:extLst>
          </p:cNvPr>
          <p:cNvSpPr/>
          <p:nvPr/>
        </p:nvSpPr>
        <p:spPr>
          <a:xfrm>
            <a:off x="6250088" y="2825923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795898E-1E0E-49E5-A893-0C79CB53C4A5}"/>
              </a:ext>
            </a:extLst>
          </p:cNvPr>
          <p:cNvSpPr/>
          <p:nvPr/>
        </p:nvSpPr>
        <p:spPr>
          <a:xfrm>
            <a:off x="6250088" y="3667233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D2B7DD18-6251-4D53-AF6D-6D6E66B3A9F7}"/>
              </a:ext>
            </a:extLst>
          </p:cNvPr>
          <p:cNvSpPr/>
          <p:nvPr/>
        </p:nvSpPr>
        <p:spPr>
          <a:xfrm>
            <a:off x="7536262" y="95212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F8DA316-2134-4017-9CA5-B6D80AD9A036}"/>
              </a:ext>
            </a:extLst>
          </p:cNvPr>
          <p:cNvSpPr/>
          <p:nvPr/>
        </p:nvSpPr>
        <p:spPr>
          <a:xfrm>
            <a:off x="7536262" y="493271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A60B6046-E337-415D-94AE-2009812FE7CD}"/>
              </a:ext>
            </a:extLst>
          </p:cNvPr>
          <p:cNvSpPr/>
          <p:nvPr/>
        </p:nvSpPr>
        <p:spPr>
          <a:xfrm>
            <a:off x="7531707" y="1349374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1982EB2-300D-4B61-A47E-ED9F6DB1FFC4}"/>
              </a:ext>
            </a:extLst>
          </p:cNvPr>
          <p:cNvCxnSpPr>
            <a:stCxn id="40" idx="6"/>
            <a:endCxn id="111" idx="2"/>
          </p:cNvCxnSpPr>
          <p:nvPr/>
        </p:nvCxnSpPr>
        <p:spPr>
          <a:xfrm flipV="1">
            <a:off x="6506740" y="1482061"/>
            <a:ext cx="1024967" cy="2114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D2D7B81-75FD-4478-80AD-EB99BA5493BB}"/>
              </a:ext>
            </a:extLst>
          </p:cNvPr>
          <p:cNvCxnSpPr>
            <a:stCxn id="20" idx="6"/>
            <a:endCxn id="109" idx="2"/>
          </p:cNvCxnSpPr>
          <p:nvPr/>
        </p:nvCxnSpPr>
        <p:spPr>
          <a:xfrm flipV="1">
            <a:off x="6506740" y="227899"/>
            <a:ext cx="1029522" cy="20038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380F5882-6987-4870-8AA3-F7918E51BF2D}"/>
              </a:ext>
            </a:extLst>
          </p:cNvPr>
          <p:cNvCxnSpPr>
            <a:stCxn id="20" idx="6"/>
            <a:endCxn id="110" idx="2"/>
          </p:cNvCxnSpPr>
          <p:nvPr/>
        </p:nvCxnSpPr>
        <p:spPr>
          <a:xfrm>
            <a:off x="6506740" y="428283"/>
            <a:ext cx="1029522" cy="19767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E735E85-E417-4C5C-80C5-7E1189ECBB60}"/>
              </a:ext>
            </a:extLst>
          </p:cNvPr>
          <p:cNvSpPr/>
          <p:nvPr/>
        </p:nvSpPr>
        <p:spPr>
          <a:xfrm>
            <a:off x="7539268" y="1801634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</a:t>
            </a: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13729137-6ED2-486B-8871-F62952E806AF}"/>
              </a:ext>
            </a:extLst>
          </p:cNvPr>
          <p:cNvCxnSpPr>
            <a:stCxn id="42" idx="6"/>
            <a:endCxn id="119" idx="2"/>
          </p:cNvCxnSpPr>
          <p:nvPr/>
        </p:nvCxnSpPr>
        <p:spPr>
          <a:xfrm flipV="1">
            <a:off x="6515163" y="1934321"/>
            <a:ext cx="1024105" cy="1544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6052CCCB-02E6-412C-8407-25DAA571C303}"/>
              </a:ext>
            </a:extLst>
          </p:cNvPr>
          <p:cNvSpPr/>
          <p:nvPr/>
        </p:nvSpPr>
        <p:spPr>
          <a:xfrm>
            <a:off x="7551384" y="2269335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A8CD4CF-2E3B-465D-A77E-586682F11462}"/>
              </a:ext>
            </a:extLst>
          </p:cNvPr>
          <p:cNvCxnSpPr>
            <a:stCxn id="51" idx="6"/>
            <a:endCxn id="122" idx="2"/>
          </p:cNvCxnSpPr>
          <p:nvPr/>
        </p:nvCxnSpPr>
        <p:spPr>
          <a:xfrm flipV="1">
            <a:off x="6515163" y="2402022"/>
            <a:ext cx="1036221" cy="58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2DF7AA3E-58C4-4B4E-83C5-A9A350F55FAC}"/>
              </a:ext>
            </a:extLst>
          </p:cNvPr>
          <p:cNvSpPr/>
          <p:nvPr/>
        </p:nvSpPr>
        <p:spPr>
          <a:xfrm>
            <a:off x="9413232" y="1435083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647CA9EA-B666-44B5-8107-F8BA6E20DC93}"/>
              </a:ext>
            </a:extLst>
          </p:cNvPr>
          <p:cNvSpPr/>
          <p:nvPr/>
        </p:nvSpPr>
        <p:spPr>
          <a:xfrm>
            <a:off x="10578379" y="2269334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2D110FE-475C-4090-8C75-290762DEC9BD}"/>
              </a:ext>
            </a:extLst>
          </p:cNvPr>
          <p:cNvCxnSpPr>
            <a:stCxn id="109" idx="6"/>
            <a:endCxn id="125" idx="2"/>
          </p:cNvCxnSpPr>
          <p:nvPr/>
        </p:nvCxnSpPr>
        <p:spPr>
          <a:xfrm>
            <a:off x="7794115" y="227899"/>
            <a:ext cx="1619117" cy="133987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B525BCD-29BC-41B9-8E0A-5DAF82A13564}"/>
              </a:ext>
            </a:extLst>
          </p:cNvPr>
          <p:cNvCxnSpPr>
            <a:cxnSpLocks/>
            <a:stCxn id="110" idx="6"/>
            <a:endCxn id="125" idx="2"/>
          </p:cNvCxnSpPr>
          <p:nvPr/>
        </p:nvCxnSpPr>
        <p:spPr>
          <a:xfrm>
            <a:off x="7794115" y="625958"/>
            <a:ext cx="1619117" cy="94181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2FE81CAD-3662-4B51-8F93-C2E18C798599}"/>
              </a:ext>
            </a:extLst>
          </p:cNvPr>
          <p:cNvCxnSpPr>
            <a:stCxn id="111" idx="6"/>
            <a:endCxn id="125" idx="2"/>
          </p:cNvCxnSpPr>
          <p:nvPr/>
        </p:nvCxnSpPr>
        <p:spPr>
          <a:xfrm>
            <a:off x="7789560" y="1482061"/>
            <a:ext cx="1623672" cy="8570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5AC229C-FD9A-46E7-8BFA-E579DCEF7F86}"/>
              </a:ext>
            </a:extLst>
          </p:cNvPr>
          <p:cNvCxnSpPr>
            <a:stCxn id="119" idx="6"/>
            <a:endCxn id="125" idx="2"/>
          </p:cNvCxnSpPr>
          <p:nvPr/>
        </p:nvCxnSpPr>
        <p:spPr>
          <a:xfrm flipV="1">
            <a:off x="7797121" y="1567770"/>
            <a:ext cx="1616111" cy="36655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B5714432-D6B1-4471-AC73-8BD3C341D469}"/>
              </a:ext>
            </a:extLst>
          </p:cNvPr>
          <p:cNvCxnSpPr>
            <a:stCxn id="122" idx="6"/>
            <a:endCxn id="125" idx="2"/>
          </p:cNvCxnSpPr>
          <p:nvPr/>
        </p:nvCxnSpPr>
        <p:spPr>
          <a:xfrm flipV="1">
            <a:off x="7809237" y="1567770"/>
            <a:ext cx="1603995" cy="8342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F6F48B6B-CD6C-4C86-B54F-45828DA45366}"/>
              </a:ext>
            </a:extLst>
          </p:cNvPr>
          <p:cNvCxnSpPr>
            <a:stCxn id="125" idx="6"/>
            <a:endCxn id="126" idx="2"/>
          </p:cNvCxnSpPr>
          <p:nvPr/>
        </p:nvCxnSpPr>
        <p:spPr>
          <a:xfrm>
            <a:off x="9671085" y="1567770"/>
            <a:ext cx="907294" cy="83425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99609F47-F7C0-4353-B0C4-99987624C591}"/>
              </a:ext>
            </a:extLst>
          </p:cNvPr>
          <p:cNvCxnSpPr>
            <a:stCxn id="8" idx="6"/>
            <a:endCxn id="40" idx="2"/>
          </p:cNvCxnSpPr>
          <p:nvPr/>
        </p:nvCxnSpPr>
        <p:spPr>
          <a:xfrm flipV="1">
            <a:off x="3213468" y="1503203"/>
            <a:ext cx="3035419" cy="175452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45945C58-C24A-4A7F-805D-BD9D278AD0F2}"/>
              </a:ext>
            </a:extLst>
          </p:cNvPr>
          <p:cNvCxnSpPr>
            <a:stCxn id="8" idx="6"/>
            <a:endCxn id="42" idx="2"/>
          </p:cNvCxnSpPr>
          <p:nvPr/>
        </p:nvCxnSpPr>
        <p:spPr>
          <a:xfrm flipV="1">
            <a:off x="3213468" y="1949762"/>
            <a:ext cx="3043842" cy="130796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14EF003-47D2-4994-8492-899D0E037AD4}"/>
              </a:ext>
            </a:extLst>
          </p:cNvPr>
          <p:cNvCxnSpPr>
            <a:stCxn id="8" idx="6"/>
            <a:endCxn id="51" idx="2"/>
          </p:cNvCxnSpPr>
          <p:nvPr/>
        </p:nvCxnSpPr>
        <p:spPr>
          <a:xfrm flipV="1">
            <a:off x="3213468" y="2402603"/>
            <a:ext cx="3043842" cy="85512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5F380D11-07E3-4CD3-B2D9-DB3FD3BA9800}"/>
              </a:ext>
            </a:extLst>
          </p:cNvPr>
          <p:cNvCxnSpPr>
            <a:stCxn id="8" idx="6"/>
            <a:endCxn id="52" idx="2"/>
          </p:cNvCxnSpPr>
          <p:nvPr/>
        </p:nvCxnSpPr>
        <p:spPr>
          <a:xfrm flipV="1">
            <a:off x="3213468" y="2958610"/>
            <a:ext cx="3036620" cy="29911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D71D336B-DB56-4212-AC9C-06536BC25941}"/>
              </a:ext>
            </a:extLst>
          </p:cNvPr>
          <p:cNvCxnSpPr>
            <a:stCxn id="8" idx="6"/>
            <a:endCxn id="26" idx="2"/>
          </p:cNvCxnSpPr>
          <p:nvPr/>
        </p:nvCxnSpPr>
        <p:spPr>
          <a:xfrm>
            <a:off x="3213468" y="3257723"/>
            <a:ext cx="3028196" cy="10819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BE942A6-CF52-462E-A52E-223883CA6266}"/>
              </a:ext>
            </a:extLst>
          </p:cNvPr>
          <p:cNvCxnSpPr>
            <a:stCxn id="8" idx="6"/>
            <a:endCxn id="108" idx="2"/>
          </p:cNvCxnSpPr>
          <p:nvPr/>
        </p:nvCxnSpPr>
        <p:spPr>
          <a:xfrm>
            <a:off x="3213468" y="3257723"/>
            <a:ext cx="3036620" cy="54219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>
            <a:extLst>
              <a:ext uri="{FF2B5EF4-FFF2-40B4-BE49-F238E27FC236}">
                <a16:creationId xmlns:a16="http://schemas.microsoft.com/office/drawing/2014/main" id="{6AD2BFD5-86F6-424B-BA78-EF74E011D8DB}"/>
              </a:ext>
            </a:extLst>
          </p:cNvPr>
          <p:cNvSpPr/>
          <p:nvPr/>
        </p:nvSpPr>
        <p:spPr>
          <a:xfrm>
            <a:off x="11596134" y="3233231"/>
            <a:ext cx="257853" cy="2653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47" name="Connecteur droit 246">
            <a:extLst>
              <a:ext uri="{FF2B5EF4-FFF2-40B4-BE49-F238E27FC236}">
                <a16:creationId xmlns:a16="http://schemas.microsoft.com/office/drawing/2014/main" id="{6F3C1462-0B37-46A8-B718-6B9FC25B0604}"/>
              </a:ext>
            </a:extLst>
          </p:cNvPr>
          <p:cNvCxnSpPr>
            <a:stCxn id="52" idx="6"/>
            <a:endCxn id="245" idx="2"/>
          </p:cNvCxnSpPr>
          <p:nvPr/>
        </p:nvCxnSpPr>
        <p:spPr>
          <a:xfrm>
            <a:off x="6507941" y="2958610"/>
            <a:ext cx="5088193" cy="40730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9A97F74C-1C2A-4648-BC3A-92E75082989B}"/>
              </a:ext>
            </a:extLst>
          </p:cNvPr>
          <p:cNvCxnSpPr>
            <a:stCxn id="26" idx="6"/>
            <a:endCxn id="245" idx="2"/>
          </p:cNvCxnSpPr>
          <p:nvPr/>
        </p:nvCxnSpPr>
        <p:spPr>
          <a:xfrm flipV="1">
            <a:off x="6499517" y="3365918"/>
            <a:ext cx="5096617" cy="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FCE0258F-EF00-4178-BBD4-046C79F63A17}"/>
              </a:ext>
            </a:extLst>
          </p:cNvPr>
          <p:cNvCxnSpPr>
            <a:stCxn id="108" idx="6"/>
            <a:endCxn id="245" idx="2"/>
          </p:cNvCxnSpPr>
          <p:nvPr/>
        </p:nvCxnSpPr>
        <p:spPr>
          <a:xfrm flipV="1">
            <a:off x="6507941" y="3365918"/>
            <a:ext cx="5088193" cy="43400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06FCEA39-BC78-450A-B01D-25BDD74E2169}"/>
              </a:ext>
            </a:extLst>
          </p:cNvPr>
          <p:cNvCxnSpPr>
            <a:stCxn id="24" idx="6"/>
            <a:endCxn id="245" idx="2"/>
          </p:cNvCxnSpPr>
          <p:nvPr/>
        </p:nvCxnSpPr>
        <p:spPr>
          <a:xfrm flipV="1">
            <a:off x="6507941" y="3365918"/>
            <a:ext cx="5088193" cy="84680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14E008AC-EC32-4537-8793-C1F6A88810EF}"/>
              </a:ext>
            </a:extLst>
          </p:cNvPr>
          <p:cNvCxnSpPr>
            <a:stCxn id="10" idx="6"/>
            <a:endCxn id="245" idx="2"/>
          </p:cNvCxnSpPr>
          <p:nvPr/>
        </p:nvCxnSpPr>
        <p:spPr>
          <a:xfrm flipV="1">
            <a:off x="6515163" y="3365918"/>
            <a:ext cx="5080971" cy="125929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>
            <a:extLst>
              <a:ext uri="{FF2B5EF4-FFF2-40B4-BE49-F238E27FC236}">
                <a16:creationId xmlns:a16="http://schemas.microsoft.com/office/drawing/2014/main" id="{6736EB49-17A3-42EE-8B5E-04E9C6D9E8CA}"/>
              </a:ext>
            </a:extLst>
          </p:cNvPr>
          <p:cNvCxnSpPr>
            <a:stCxn id="16" idx="6"/>
            <a:endCxn id="245" idx="2"/>
          </p:cNvCxnSpPr>
          <p:nvPr/>
        </p:nvCxnSpPr>
        <p:spPr>
          <a:xfrm flipV="1">
            <a:off x="6515164" y="3365918"/>
            <a:ext cx="5080970" cy="17122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7DBAC0A1-B687-464A-A098-EF80FF02A7E4}"/>
              </a:ext>
            </a:extLst>
          </p:cNvPr>
          <p:cNvCxnSpPr>
            <a:stCxn id="14" idx="6"/>
            <a:endCxn id="245" idx="2"/>
          </p:cNvCxnSpPr>
          <p:nvPr/>
        </p:nvCxnSpPr>
        <p:spPr>
          <a:xfrm flipV="1">
            <a:off x="6519977" y="3365918"/>
            <a:ext cx="5076157" cy="211026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D7CBBE4E-5C78-426C-8DD4-6626B4A0FFE9}"/>
              </a:ext>
            </a:extLst>
          </p:cNvPr>
          <p:cNvCxnSpPr>
            <a:endCxn id="245" idx="2"/>
          </p:cNvCxnSpPr>
          <p:nvPr/>
        </p:nvCxnSpPr>
        <p:spPr>
          <a:xfrm flipV="1">
            <a:off x="6612883" y="3365918"/>
            <a:ext cx="4983251" cy="252501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93D13E0F-2C95-4D74-87AE-67E2D9669B71}"/>
              </a:ext>
            </a:extLst>
          </p:cNvPr>
          <p:cNvCxnSpPr>
            <a:stCxn id="126" idx="6"/>
            <a:endCxn id="245" idx="3"/>
          </p:cNvCxnSpPr>
          <p:nvPr/>
        </p:nvCxnSpPr>
        <p:spPr>
          <a:xfrm>
            <a:off x="10836232" y="2402021"/>
            <a:ext cx="797664" cy="105772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90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LEIB</dc:creator>
  <cp:lastModifiedBy>LEIB Adrien</cp:lastModifiedBy>
  <cp:revision>11</cp:revision>
  <dcterms:created xsi:type="dcterms:W3CDTF">2020-11-18T10:30:16Z</dcterms:created>
  <dcterms:modified xsi:type="dcterms:W3CDTF">2020-12-02T10:34:33Z</dcterms:modified>
</cp:coreProperties>
</file>