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00C9D-3058-436A-9E95-9693517EE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F631C-7C9B-45B6-B450-283D143C5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C65AB6-9BD4-4EF0-BB33-29007C86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D7DC8-D3FE-482B-8991-3E8B32E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8D321-C55C-40E5-A7BA-39E1DBD0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C3088-CE34-4CB8-A43A-A4F31C1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A95459-976F-4A69-9591-98DE2E73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692E6-3303-46C9-8E28-C362954C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DF4C3-EDB6-4D34-9C3A-BC54974E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4E0D7-642C-4435-A675-ADC837F4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5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79AC9D-5303-45F0-B4EC-54C4D35B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A5B077-1571-4433-A5E2-3A0783442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E93AD-5F7F-4F94-B0AF-CCADE4D2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7BDD2-1F6B-4E43-8E47-31E1A959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A4FAF-8C79-4D30-ABB1-17EB6F3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71193-0449-44A7-8120-D9E0F3E6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F3824-B16D-4718-B63E-1298CB4E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6F52F-8155-4CB7-84DE-C3A213D5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07CF7-0EAC-4A0E-A8F0-0978C6AF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BD65C-4652-46E8-8266-16552F7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01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4499-B64A-42DF-AC3E-C7E4BD56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5F4E1D-3DBD-4EC0-A890-C923715E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68BEB-E355-4D7C-A5C9-60757AE0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0269-C9D6-4147-AC9C-5A3F85F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ADF86-0FF7-4566-AACD-9554F8CE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CEB6F-801B-4121-8B2B-FE063B8B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E5D98-1A70-4CD4-AF07-83516761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BC15B7-9B0F-4626-ABE7-6A72F95CB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F8F1D6-BC30-4C4C-B890-1D41D17C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F30374-5513-4A78-ADB9-B4D054CC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926CE-FA40-40A7-BD1B-29A1A1B5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8C9D5-A90B-4827-9AFD-2E837088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95D4F1-F97F-4B9E-8D4F-C4E5CDC2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C68BB7-BA11-4305-ABDA-5B54244CA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C81384-FC56-48B0-975C-21CFA3016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1AB21B-27D7-42A1-B98D-ACBE3E89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8F5D67-F362-4ACF-A7E6-9E2FF79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961746-D636-4379-8C36-5F55124E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6E523-CEE3-4C04-BFE5-60E2F0C9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4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3469D-B25D-431E-ABDB-EC78657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018DE-3092-424B-8AF6-2D081222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69ECEE-1EDC-4A2F-AD22-B23A7B88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80CFEE-CE4C-4183-84DE-A5CA292E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7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C2B6D-0F53-4FF6-B8FD-C1E106A9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5E37B-9E8B-477F-BBCD-6AE77F57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EEFAA8-AF19-414D-B408-2B6730C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8EC-7F88-4E3D-ABC4-AE1C45E9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124EC-596C-4B15-B0ED-582D2542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3891E-E489-4D26-8DE3-246AF81E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30EA1-724C-448A-B006-0F7D8DA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36565C-7F3F-49CC-A681-27B28867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0336B-2E19-42BD-8886-731AE315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7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64760-8D4C-4FE8-894D-30D503C2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2E5D2F-79B4-4BA0-8B78-EAE7ACAF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3B20DD-B39A-4BEF-98D2-22B79384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D5F0F-AD65-4285-AD62-926B5C9B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AEBA18-18FF-4395-A6A8-985E232A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2CFF4E-8019-47D6-87E4-61723BC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AE6E9F-5688-4E2A-9D08-A5A300E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E323A-1E9E-4E71-ACB6-EFF979C0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4CA15E-D422-4DAC-B7F9-9B33D79B5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6303-5088-493B-A562-627248F5A111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13376-A9EF-4704-A7D4-EF1E9198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148BC1-660E-4DE3-BE70-E6BE1D0F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A5AD-5755-4F90-B424-4CA73F0BF6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8C901-87D7-48F0-904E-4D6AF0373C54}"/>
              </a:ext>
            </a:extLst>
          </p:cNvPr>
          <p:cNvSpPr/>
          <p:nvPr/>
        </p:nvSpPr>
        <p:spPr>
          <a:xfrm>
            <a:off x="2027992" y="1058015"/>
            <a:ext cx="3752850" cy="21431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Plateforme francophone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Donnée hébergé en France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Possibilité de se connecter avec les identifiants </a:t>
            </a:r>
            <a:r>
              <a:rPr lang="fr-FR" sz="1600" dirty="0" err="1"/>
              <a:t>Nintendos</a:t>
            </a:r>
            <a:r>
              <a:rPr lang="fr-F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Echange entre joueurs.</a:t>
            </a:r>
          </a:p>
          <a:p>
            <a:pPr algn="just"/>
            <a:endParaRPr lang="fr-FR" sz="1600" dirty="0"/>
          </a:p>
          <a:p>
            <a:pPr algn="ctr"/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S</a:t>
            </a:r>
          </a:p>
          <a:p>
            <a:pPr algn="just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0E0F8-BE67-405B-8422-E33E2D2F8363}"/>
              </a:ext>
            </a:extLst>
          </p:cNvPr>
          <p:cNvSpPr/>
          <p:nvPr/>
        </p:nvSpPr>
        <p:spPr>
          <a:xfrm>
            <a:off x="6411158" y="1058015"/>
            <a:ext cx="3752850" cy="21431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Vente disponible uniquement sur le 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Nouveau sur le marché.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Peu de visibilité.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Peu de fonds.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algn="ctr"/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W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FB9F8-1A98-41EC-BCBB-47D6CAC3E6F8}"/>
              </a:ext>
            </a:extLst>
          </p:cNvPr>
          <p:cNvSpPr/>
          <p:nvPr/>
        </p:nvSpPr>
        <p:spPr>
          <a:xfrm>
            <a:off x="2027992" y="3733153"/>
            <a:ext cx="3752850" cy="2143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La popularité du jeu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Confinement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Faible concurrence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Le jeu est régulièrement mis à jour,</a:t>
            </a:r>
          </a:p>
          <a:p>
            <a:pPr algn="just"/>
            <a:endParaRPr lang="fr-FR" dirty="0"/>
          </a:p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33789-B4F3-4229-BC3F-91E8686C3D8E}"/>
              </a:ext>
            </a:extLst>
          </p:cNvPr>
          <p:cNvSpPr/>
          <p:nvPr/>
        </p:nvSpPr>
        <p:spPr>
          <a:xfrm>
            <a:off x="6411158" y="3733153"/>
            <a:ext cx="3752850" cy="21431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Enormément de site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La communauté francophone peut préférer la plateforme anglaise.</a:t>
            </a:r>
          </a:p>
          <a:p>
            <a:pPr algn="just"/>
            <a:endParaRPr lang="fr-FR" sz="1600" dirty="0"/>
          </a:p>
          <a:p>
            <a:pPr algn="ctr"/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T</a:t>
            </a:r>
          </a:p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66DBD09-F87A-4C54-95E0-6FD71A1EE24D}"/>
              </a:ext>
            </a:extLst>
          </p:cNvPr>
          <p:cNvCxnSpPr>
            <a:cxnSpLocks/>
          </p:cNvCxnSpPr>
          <p:nvPr/>
        </p:nvCxnSpPr>
        <p:spPr>
          <a:xfrm>
            <a:off x="1766656" y="3429000"/>
            <a:ext cx="87480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7BCE2CE-59B9-46FA-ADCE-7583CAF351E3}"/>
              </a:ext>
            </a:extLst>
          </p:cNvPr>
          <p:cNvCxnSpPr>
            <a:cxnSpLocks/>
          </p:cNvCxnSpPr>
          <p:nvPr/>
        </p:nvCxnSpPr>
        <p:spPr>
          <a:xfrm>
            <a:off x="6096000" y="1058015"/>
            <a:ext cx="0" cy="488197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9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LEIB Adrien</dc:creator>
  <cp:lastModifiedBy>LEIB Adrien</cp:lastModifiedBy>
  <cp:revision>4</cp:revision>
  <dcterms:created xsi:type="dcterms:W3CDTF">2021-01-13T10:25:30Z</dcterms:created>
  <dcterms:modified xsi:type="dcterms:W3CDTF">2021-01-13T11:03:51Z</dcterms:modified>
</cp:coreProperties>
</file>