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071629D-CEE3-4D44-9298-4C2E510D81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Bike_Data_Mappe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69C280-3873-48B0-8F39-F8ECF476352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Datei erstellt am: 03.03.23 16:37:26 MEZ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first Story1" id="2" name="slide2">
            <a:extLst>
              <a:ext uri="{FF2B5EF4-FFF2-40B4-BE49-F238E27FC236}">
                <a16:creationId xmlns:a16="http://schemas.microsoft.com/office/drawing/2014/main" id="{84B3D6E8-8BFE-46DE-84EF-45E2052A08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first Story2" id="3" name="slide3">
            <a:extLst>
              <a:ext uri="{FF2B5EF4-FFF2-40B4-BE49-F238E27FC236}">
                <a16:creationId xmlns:a16="http://schemas.microsoft.com/office/drawing/2014/main" id="{E14F50CB-623D-4A5F-AB4D-C3A6E7D6D5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first Story3" id="4" name="slide4">
            <a:extLst>
              <a:ext uri="{FF2B5EF4-FFF2-40B4-BE49-F238E27FC236}">
                <a16:creationId xmlns:a16="http://schemas.microsoft.com/office/drawing/2014/main" id="{682A7D24-B3C5-4ED0-96EA-020B5F90A9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first Story4" id="5" name="slide5">
            <a:extLst>
              <a:ext uri="{FF2B5EF4-FFF2-40B4-BE49-F238E27FC236}">
                <a16:creationId xmlns:a16="http://schemas.microsoft.com/office/drawing/2014/main" id="{44C18588-DEC6-4D06-BD16-1905466A0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first Story5" id="6" name="slide6">
            <a:extLst>
              <a:ext uri="{FF2B5EF4-FFF2-40B4-BE49-F238E27FC236}">
                <a16:creationId xmlns:a16="http://schemas.microsoft.com/office/drawing/2014/main" id="{91FE5E40-BB00-4F38-88F7-AA0CCED84C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2023-03-03T15:37:30Z</dcterms:created>
  <dcterms:modified xsi:type="dcterms:W3CDTF">2023-03-03T15:37:30Z</dcterms:modified>
</cp:coreProperties>
</file>