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51A5A-1ECE-A6D2-CE68-CC8633D84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AE721-F5AA-AF26-3AD7-E6B4450C2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78E13-69A1-AB20-01A3-02F9C279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0A83-BFF6-4FC6-9700-1C8CEE717E77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C00D3-CFF4-3CCC-57ED-1B60A0433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96EBD-C178-367A-B490-C0629F90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BA03-1C9A-4D05-9683-8D44C57B7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2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79A49-79BC-A3D9-2AA9-DF25B097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5A93B-3E1B-5393-DA93-56B244995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B4F8B-6E64-2ED6-26A4-9E6CA4E6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0A83-BFF6-4FC6-9700-1C8CEE717E77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988DF-722F-04E0-D822-70DF0ADD6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81C7A-75A8-A739-E4CE-66374BEB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BA03-1C9A-4D05-9683-8D44C57B7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8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8E13A2-8F3C-BCFF-1CB8-B4E6DE58B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95949-6225-D1B9-F78F-46AC7A87E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DF5B-7952-C06D-79C6-1C12B772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0A83-BFF6-4FC6-9700-1C8CEE717E77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A2616-76DD-F133-0B27-CACB4A14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138AC-C36E-0F05-DC40-C905947C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BA03-1C9A-4D05-9683-8D44C57B7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8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FA577-DA58-DAD0-10BB-C69CB0F3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C3D40-4EDD-C35D-C645-3B8EB3B70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DF97B-6468-01BF-2E6D-212E85C2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0A83-BFF6-4FC6-9700-1C8CEE717E77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1E1F1-4E46-2AC5-6CCD-3D373FA9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1C41E-BDBA-8FA5-7927-90E75D15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BA03-1C9A-4D05-9683-8D44C57B7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9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9A12C-C2F2-E640-7477-BE28A770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4B16F-DFA1-B710-79AE-69B1D1393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E4460-DEE7-613A-7359-D655A4FDB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0A83-BFF6-4FC6-9700-1C8CEE717E77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F8961-88CD-7B58-7901-497727F0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DA20D-17B1-9DB6-FC7F-6B6ECC4F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BA03-1C9A-4D05-9683-8D44C57B7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6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E634-CB0C-955D-CE07-959B5E4A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B3C23-6478-4A4F-97AE-383D89ABD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8F2D2-C067-5114-847B-8CCDB15D6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60446-C746-28A6-7024-CD6544DB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0A83-BFF6-4FC6-9700-1C8CEE717E77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DAE5E-BA37-216D-5B98-8F2C8D199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1176A-948C-B1C9-C116-335F2CDE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BA03-1C9A-4D05-9683-8D44C57B7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5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E7B4-9611-3C28-263E-AE46C067C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41C3E-7104-F2DC-C591-F544BA9C9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B5692-1FC2-A0CB-07B2-CE7EF9404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2D97CB-86EF-9607-0A29-F070224B6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40344F-DBD7-D7D4-9E52-B8CA8CFB5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55ADF-7BDF-0F41-D8D7-5D254CAB2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0A83-BFF6-4FC6-9700-1C8CEE717E77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90F94E-C207-1DD1-FB9A-2A23465A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279687-2876-A49B-5099-843B46DB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BA03-1C9A-4D05-9683-8D44C57B7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5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802B-1490-C60B-46FA-C133B9A2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C8FB4-A5C0-E64E-8923-57F50BC6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0A83-BFF6-4FC6-9700-1C8CEE717E77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60D2D-C076-CE13-58AD-AAC22496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AA37B-1EDE-E75D-50CF-49F3A298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BA03-1C9A-4D05-9683-8D44C57B7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257364-7D43-D58C-9E7C-9DA17587B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0A83-BFF6-4FC6-9700-1C8CEE717E77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3DE95-ED63-53E7-51B5-1E0D8915F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3A952-7325-D397-5233-663882A2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BA03-1C9A-4D05-9683-8D44C57B7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8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7D10D-209C-6AE2-C177-D6D9ABF36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4637-C64F-A9D6-7415-CB022A27B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AA156-E269-97DD-ED09-6E1971515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40A52-7EE6-77E9-4072-7961C61C1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0A83-BFF6-4FC6-9700-1C8CEE717E77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0C735-3C7F-8079-4970-AD7DAE8E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0213B-1B25-7298-C0B1-6BD67CE0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BA03-1C9A-4D05-9683-8D44C57B7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0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18DC-D7D0-1B94-20AD-6A048F32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11982C-4E68-B7D7-9DB2-0B0364A78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36A53-4112-97C1-8356-DC05E5D17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4B14E-2563-612D-4212-0BF7AE30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0A83-BFF6-4FC6-9700-1C8CEE717E77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865C9-1AD4-A08D-82EC-683AF17C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0AC24-1C06-935A-D885-BA2B6EA7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BA03-1C9A-4D05-9683-8D44C57B7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2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0F02DB-35F0-F07B-8B9B-07E42CD70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DC800-EE63-9848-AAE7-0E30DF009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30A0C-3E14-A515-6BBB-C7D23FD8D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C0A83-BFF6-4FC6-9700-1C8CEE717E77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F63F6-1ACF-E441-915D-E047136DB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E566D-EBD5-47D0-8605-8DD93D824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6BA03-1C9A-4D05-9683-8D44C57B7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8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529796-1535-063E-9141-1E2DE415F93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3A656BC-B4E9-AF85-3605-BE8615DA7648}"/>
              </a:ext>
            </a:extLst>
          </p:cNvPr>
          <p:cNvSpPr/>
          <p:nvPr/>
        </p:nvSpPr>
        <p:spPr>
          <a:xfrm>
            <a:off x="47181" y="1239740"/>
            <a:ext cx="2496709" cy="43096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Base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E66072-DBDE-4700-766D-AE189FAA146A}"/>
              </a:ext>
            </a:extLst>
          </p:cNvPr>
          <p:cNvSpPr/>
          <p:nvPr/>
        </p:nvSpPr>
        <p:spPr>
          <a:xfrm>
            <a:off x="357944" y="1980538"/>
            <a:ext cx="1875182" cy="32348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Maturidade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43F8E9-9090-C4FE-13CF-258AFDE8983E}"/>
              </a:ext>
            </a:extLst>
          </p:cNvPr>
          <p:cNvSpPr/>
          <p:nvPr/>
        </p:nvSpPr>
        <p:spPr>
          <a:xfrm>
            <a:off x="755046" y="2887207"/>
            <a:ext cx="1073426" cy="8163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Critérios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8EFB4F4-768D-CCF0-90D3-BA04A8518118}"/>
              </a:ext>
            </a:extLst>
          </p:cNvPr>
          <p:cNvSpPr/>
          <p:nvPr/>
        </p:nvSpPr>
        <p:spPr>
          <a:xfrm>
            <a:off x="827933" y="3949699"/>
            <a:ext cx="927652" cy="8163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Níveis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DDFD87F-BBE6-5A2A-B3FE-E478E93ABC44}"/>
              </a:ext>
            </a:extLst>
          </p:cNvPr>
          <p:cNvSpPr/>
          <p:nvPr/>
        </p:nvSpPr>
        <p:spPr>
          <a:xfrm>
            <a:off x="2761394" y="1274196"/>
            <a:ext cx="2496709" cy="43096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err="1"/>
              <a:t>Parâmetros</a:t>
            </a:r>
            <a:endParaRPr lang="en-US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F29AE9-8AB3-4700-7161-BC0C5FAA6832}"/>
              </a:ext>
            </a:extLst>
          </p:cNvPr>
          <p:cNvSpPr/>
          <p:nvPr/>
        </p:nvSpPr>
        <p:spPr>
          <a:xfrm>
            <a:off x="3275282" y="2110630"/>
            <a:ext cx="1468932" cy="12191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Avaliação</a:t>
            </a:r>
            <a:r>
              <a:rPr lang="en-US" dirty="0"/>
              <a:t> Fuzzy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0F35277-C443-1466-AAFE-D68CEA994451}"/>
              </a:ext>
            </a:extLst>
          </p:cNvPr>
          <p:cNvSpPr/>
          <p:nvPr/>
        </p:nvSpPr>
        <p:spPr>
          <a:xfrm>
            <a:off x="3275283" y="3847216"/>
            <a:ext cx="1468931" cy="12191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Termos</a:t>
            </a:r>
            <a:r>
              <a:rPr lang="en-US" dirty="0"/>
              <a:t> </a:t>
            </a:r>
            <a:r>
              <a:rPr lang="en-US" dirty="0" err="1"/>
              <a:t>linguísticos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BDFCD37-C920-238C-7831-83A5EEC3A810}"/>
              </a:ext>
            </a:extLst>
          </p:cNvPr>
          <p:cNvSpPr/>
          <p:nvPr/>
        </p:nvSpPr>
        <p:spPr>
          <a:xfrm>
            <a:off x="5525672" y="495300"/>
            <a:ext cx="3844330" cy="59340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err="1"/>
              <a:t>Aplicação</a:t>
            </a:r>
            <a:r>
              <a:rPr lang="en-US" b="1" dirty="0"/>
              <a:t> do </a:t>
            </a:r>
            <a:r>
              <a:rPr lang="en-US" b="1" dirty="0" err="1"/>
              <a:t>Método</a:t>
            </a:r>
            <a:endParaRPr lang="en-US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0EEC1D5-FEA3-C4DE-3491-29597D33AF34}"/>
              </a:ext>
            </a:extLst>
          </p:cNvPr>
          <p:cNvSpPr/>
          <p:nvPr/>
        </p:nvSpPr>
        <p:spPr>
          <a:xfrm>
            <a:off x="9665114" y="495300"/>
            <a:ext cx="2496709" cy="59340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err="1"/>
              <a:t>Resultados</a:t>
            </a:r>
            <a:endParaRPr lang="en-US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0DA5A6A-652E-748C-2DD9-ADC42B0E5758}"/>
              </a:ext>
            </a:extLst>
          </p:cNvPr>
          <p:cNvSpPr/>
          <p:nvPr/>
        </p:nvSpPr>
        <p:spPr>
          <a:xfrm>
            <a:off x="9802592" y="1239740"/>
            <a:ext cx="931454" cy="45609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wordArtVert" wrap="square" tIns="0" rtlCol="0" anchor="ctr"/>
          <a:lstStyle/>
          <a:p>
            <a:pPr algn="ctr"/>
            <a:r>
              <a:rPr lang="en-US" dirty="0"/>
              <a:t>DIAGNÓSTICO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C3E6D01-CCF3-4133-612D-94E610E131D7}"/>
              </a:ext>
            </a:extLst>
          </p:cNvPr>
          <p:cNvSpPr/>
          <p:nvPr/>
        </p:nvSpPr>
        <p:spPr>
          <a:xfrm>
            <a:off x="11001615" y="1239741"/>
            <a:ext cx="1017807" cy="45609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/>
              <a:t>RECOMENDAÇÕES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9FE29A-CCF5-8301-2B4E-CD5BB45D8A17}"/>
              </a:ext>
            </a:extLst>
          </p:cNvPr>
          <p:cNvSpPr/>
          <p:nvPr/>
        </p:nvSpPr>
        <p:spPr>
          <a:xfrm>
            <a:off x="5813203" y="1423050"/>
            <a:ext cx="931454" cy="45609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wordArtVert" wrap="square" tIns="0" rtlCol="0" anchor="ctr"/>
          <a:lstStyle/>
          <a:p>
            <a:pPr algn="ctr"/>
            <a:r>
              <a:rPr lang="en-US" dirty="0"/>
              <a:t>AUDITORIA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C4FDBAA-773D-D094-228A-7A7F36BAE965}"/>
              </a:ext>
            </a:extLst>
          </p:cNvPr>
          <p:cNvSpPr/>
          <p:nvPr/>
        </p:nvSpPr>
        <p:spPr>
          <a:xfrm>
            <a:off x="6906836" y="1423050"/>
            <a:ext cx="1017807" cy="45609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/>
              <a:t>MATRIZ DE DECISÃO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5DAF5C4-B25B-CB6B-A1B5-AECA41CB4DDC}"/>
              </a:ext>
            </a:extLst>
          </p:cNvPr>
          <p:cNvSpPr/>
          <p:nvPr/>
        </p:nvSpPr>
        <p:spPr>
          <a:xfrm>
            <a:off x="8084626" y="1423049"/>
            <a:ext cx="1017807" cy="45609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/>
              <a:t>FTOPSIS-CLASS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81B8F36-1C83-1DE2-7312-4A84F99E1EAD}"/>
              </a:ext>
            </a:extLst>
          </p:cNvPr>
          <p:cNvSpPr/>
          <p:nvPr/>
        </p:nvSpPr>
        <p:spPr>
          <a:xfrm>
            <a:off x="5256879" y="3100648"/>
            <a:ext cx="723903" cy="75454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97E0C8-1B68-A41F-9927-0B5C9FA76292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291759" y="3703540"/>
            <a:ext cx="0" cy="2461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BF58AEC-68C6-6AF9-A3D8-B1877E20A25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009748" y="3329829"/>
            <a:ext cx="1" cy="5173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6BBDC88-7CA9-2D0D-6B9C-30AA2E73B8D7}"/>
              </a:ext>
            </a:extLst>
          </p:cNvPr>
          <p:cNvSpPr/>
          <p:nvPr/>
        </p:nvSpPr>
        <p:spPr>
          <a:xfrm>
            <a:off x="6727853" y="3295372"/>
            <a:ext cx="333590" cy="34105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3B8CDEDF-AA2E-0048-32AA-99A42A5ACCE0}"/>
              </a:ext>
            </a:extLst>
          </p:cNvPr>
          <p:cNvSpPr/>
          <p:nvPr/>
        </p:nvSpPr>
        <p:spPr>
          <a:xfrm>
            <a:off x="7937109" y="3295372"/>
            <a:ext cx="333590" cy="34105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2ED7E2A-7F23-4CEF-A4EA-F2BA9BB835D2}"/>
              </a:ext>
            </a:extLst>
          </p:cNvPr>
          <p:cNvSpPr/>
          <p:nvPr/>
        </p:nvSpPr>
        <p:spPr>
          <a:xfrm>
            <a:off x="10746673" y="3291811"/>
            <a:ext cx="333590" cy="34105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228E2FE-57B1-B31C-FA26-9E1A8B1746DE}"/>
              </a:ext>
            </a:extLst>
          </p:cNvPr>
          <p:cNvSpPr/>
          <p:nvPr/>
        </p:nvSpPr>
        <p:spPr>
          <a:xfrm>
            <a:off x="2520657" y="3100648"/>
            <a:ext cx="723903" cy="75454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65F7C40-E281-4C42-F2D1-6876710807B0}"/>
              </a:ext>
            </a:extLst>
          </p:cNvPr>
          <p:cNvSpPr/>
          <p:nvPr/>
        </p:nvSpPr>
        <p:spPr>
          <a:xfrm>
            <a:off x="9365165" y="3100648"/>
            <a:ext cx="723903" cy="75454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11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Almeida, Hugo (Torres Vedras)</dc:creator>
  <cp:lastModifiedBy>Almeida, Hugo (Torres Vedras)</cp:lastModifiedBy>
  <cp:revision>1</cp:revision>
  <dcterms:created xsi:type="dcterms:W3CDTF">2023-08-09T17:58:45Z</dcterms:created>
  <dcterms:modified xsi:type="dcterms:W3CDTF">2023-08-09T18:25:56Z</dcterms:modified>
</cp:coreProperties>
</file>