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cce8096f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cce8096f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ce8096f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cce8096f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cce8096f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cce8096f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cce8096f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cce8096f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cce8096f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cce8096f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cce8096f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cce8096f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ce8096f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ce8096f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cce8096f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cce8096f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ce8096f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cce8096f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cce8096f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cce8096f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cce8096f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cce8096f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cce8096f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cce8096f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ce8096f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cce8096f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cce8096f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cce8096f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CASE AFRODEV – SACOLÃO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Science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50" y="69875"/>
            <a:ext cx="1894226" cy="11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1000" y="4118975"/>
            <a:ext cx="1469225" cy="92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425" y="3576075"/>
            <a:ext cx="1469225" cy="14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0375" y="0"/>
            <a:ext cx="1709850" cy="17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2893375" y="4699775"/>
            <a:ext cx="28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Hugo Leonardo Gomes da Silva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049" y="1219825"/>
            <a:ext cx="4115000" cy="34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Extraídas da Base de Dados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1775575" y="4578925"/>
            <a:ext cx="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Fig. 09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2673150" y="1867425"/>
            <a:ext cx="3797700" cy="16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gráfico da figura 09 nos apresenta o resíduo, onde verificamos a diferença entre os valores preditos e a coluna de venda.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Extraídas da Base de Dados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600" y="1253375"/>
            <a:ext cx="5832201" cy="21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425" y="3656225"/>
            <a:ext cx="68865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Extraídas da Base de Dados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1148675" y="4571375"/>
            <a:ext cx="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Fig. 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693725"/>
            <a:ext cx="8163300" cy="23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O gráfico da figura 10 temos o método summary, onde constatamos que algumas colunas não fariam diferença no resultado final. O R-squared: 0.564, possui o melhor resultado até agora.</a:t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	E por fim, chegamos a uma acurácia de 56%.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Extraídas da Base de Dados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pt-BR" sz="2000"/>
              <a:t>Conseguimos extrair da nossa análise as seguintes observações:</a:t>
            </a:r>
            <a:endParaRPr sz="2000"/>
          </a:p>
          <a:p>
            <a:pPr indent="-307975" lvl="0" marL="457200" rtl="0" algn="l">
              <a:lnSpc>
                <a:spcPct val="150000"/>
              </a:lnSpc>
              <a:spcBef>
                <a:spcPts val="4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2000"/>
              <a:t>O Sacolão precisa ter um pouco mais de atenção nos itens com pouca visualização, para melhorar as vendas desses produtos.</a:t>
            </a:r>
            <a:br>
              <a:rPr lang="pt-BR" sz="2000"/>
            </a:br>
            <a:endParaRPr sz="2000"/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2000"/>
              <a:t>O Sacolão poderia dar maior ênfase nos produtos mais caros, porque são os mais vendidos. Um Exemplo seria colocar esses produtos em lugares mais expostos e com maior visibilidade.</a:t>
            </a:r>
            <a:br>
              <a:rPr lang="pt-BR" sz="2000"/>
            </a:br>
            <a:endParaRPr sz="2000"/>
          </a:p>
          <a:p>
            <a:pPr indent="0" lvl="0" marL="0" rtl="0" algn="l">
              <a:spcBef>
                <a:spcPts val="4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FIM.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/>
              <a:t>Obrigado pela atenção!!!</a:t>
            </a:r>
            <a:endParaRPr b="1" i="1"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25" y="3576075"/>
            <a:ext cx="1469225" cy="14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50" y="69875"/>
            <a:ext cx="1894226" cy="11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0375" y="0"/>
            <a:ext cx="1709850" cy="1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1000" y="4118975"/>
            <a:ext cx="1469225" cy="92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</a:t>
            </a:r>
            <a:r>
              <a:rPr lang="pt-BR"/>
              <a:t> </a:t>
            </a:r>
            <a:r>
              <a:rPr lang="pt-BR"/>
              <a:t>Extraídas</a:t>
            </a:r>
            <a:r>
              <a:rPr lang="pt-BR"/>
              <a:t> da Base de Dados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880" l="-719" r="720" t="-880"/>
          <a:stretch/>
        </p:blipFill>
        <p:spPr>
          <a:xfrm>
            <a:off x="581850" y="1378575"/>
            <a:ext cx="3686125" cy="359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03800"/>
            <a:ext cx="3823276" cy="35486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97000" y="4510950"/>
            <a:ext cx="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Fig. 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8381100" y="4510950"/>
            <a:ext cx="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Fig. 02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693725"/>
            <a:ext cx="3797700" cy="16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O gráfico da figura 01 nos apresenta os itens da coluna "TipoProduto" e suas ocorrência.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Extraídas da Base de Dados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504900" y="1595525"/>
            <a:ext cx="3797700" cy="16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já o</a:t>
            </a:r>
            <a:r>
              <a:rPr lang="pt-BR" sz="1400"/>
              <a:t> gráfico da figura 02 </a:t>
            </a:r>
            <a:r>
              <a:rPr lang="pt-BR" sz="1400"/>
              <a:t>constatamos a quantidade de cada tipo de loja.</a:t>
            </a:r>
            <a:r>
              <a:rPr lang="pt-BR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75" y="1761725"/>
            <a:ext cx="4261100" cy="22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94025"/>
            <a:ext cx="4385326" cy="22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Extraídas da Base de Dados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84000" y="3995375"/>
            <a:ext cx="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Fig. 03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115250" y="3995375"/>
            <a:ext cx="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Fig. 04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693725"/>
            <a:ext cx="3797700" cy="16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1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No</a:t>
            </a:r>
            <a:r>
              <a:rPr lang="pt-BR" sz="2000"/>
              <a:t> gráfico da figura 03,</a:t>
            </a:r>
            <a:r>
              <a:rPr lang="pt-BR" sz="2000"/>
              <a:t> visualizamos uma forma não muito simétrica, pois a figura não tem uma simetria do lado esquerdo do zero igual o direito.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Extraídas da Base de Dados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520000" y="1693725"/>
            <a:ext cx="3797700" cy="16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1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No</a:t>
            </a:r>
            <a:r>
              <a:rPr lang="pt-BR" sz="2000"/>
              <a:t> o gráfico da figura 04, </a:t>
            </a:r>
            <a:r>
              <a:rPr lang="pt-BR" sz="2000"/>
              <a:t>Podemos extrair uma informação simples, alguns produtos com pouca visibilidade não estão sendo bem vendidos.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25" y="1841433"/>
            <a:ext cx="4572001" cy="233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570" y="1841420"/>
            <a:ext cx="4207175" cy="22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Extraídas da Base de Dados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703025" y="4136775"/>
            <a:ext cx="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Fig. 05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372050" y="4136775"/>
            <a:ext cx="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Fig. 06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63175" y="1693725"/>
            <a:ext cx="3746400" cy="16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No gráfico da figura 05, não conseguimos identificar uma relação/padrão entre as colunas 'Peso' e 'Vendas'.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Extraídas da Base de Dados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419050" y="1693725"/>
            <a:ext cx="3898800" cy="16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1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já o gráfico da figura 06, a</a:t>
            </a:r>
            <a:r>
              <a:rPr lang="pt-BR" sz="2000"/>
              <a:t>credito que seja a relação de melhor retorno nessa análise. Podemos perceber que quanto maior a categoria de preço, maior a venda.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00" y="1482250"/>
            <a:ext cx="3940849" cy="3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125" y="1389950"/>
            <a:ext cx="4360175" cy="33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Extraídas da Base de Dados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695500" y="4627925"/>
            <a:ext cx="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Fig. 07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009525" y="4627925"/>
            <a:ext cx="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Fig. 08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693725"/>
            <a:ext cx="3797700" cy="16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100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No</a:t>
            </a:r>
            <a:r>
              <a:rPr lang="pt-BR" sz="2000"/>
              <a:t> gráfico da figura 07, </a:t>
            </a:r>
            <a:r>
              <a:rPr lang="pt-BR" sz="2000"/>
              <a:t>reforça a nossa tese, as colunas de maior relação são 'PrecoMax' com a coluna 'Vendas'. Temos um retorno de correlação em torno de 0.57.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Extraídas da Base de Dados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520000" y="1693725"/>
            <a:ext cx="3797700" cy="16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já o gráfico da figura 08, </a:t>
            </a:r>
            <a:r>
              <a:rPr lang="pt-BR" sz="1400"/>
              <a:t>aparenta ser o inverso da figura 'Vendas dos Itens' [Fig. 03].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