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13/12/2012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13/12/2012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13/12/2012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13/12/2012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13/12/2012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13/12/2012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13/12/2012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13/12/2012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13/12/2012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13/12/2012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FBDF6E4-8665-4157-A7E1-1530D79F9F57}" type="datetimeFigureOut">
              <a:rPr lang="pt-BR" smtClean="0"/>
              <a:pPr/>
              <a:t>13/12/2012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BDF6E4-8665-4157-A7E1-1530D79F9F57}" type="datetimeFigureOut">
              <a:rPr lang="pt-BR" smtClean="0"/>
              <a:pPr/>
              <a:t>13/12/2012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0600" y="228600"/>
            <a:ext cx="6480048" cy="2301240"/>
          </a:xfrm>
        </p:spPr>
        <p:txBody>
          <a:bodyPr/>
          <a:lstStyle/>
          <a:p>
            <a:r>
              <a:rPr lang="en-US" dirty="0" smtClean="0"/>
              <a:t>Sensor de </a:t>
            </a:r>
            <a:r>
              <a:rPr lang="en-US" dirty="0" err="1" smtClean="0"/>
              <a:t>temperatura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419600"/>
            <a:ext cx="6480048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Danilo</a:t>
            </a:r>
            <a:r>
              <a:rPr lang="en-US" dirty="0" smtClean="0"/>
              <a:t> Souza – 10080000801</a:t>
            </a:r>
          </a:p>
          <a:p>
            <a:r>
              <a:rPr lang="en-US" dirty="0" smtClean="0"/>
              <a:t>Hugo Leonardo – 10080000701</a:t>
            </a:r>
          </a:p>
          <a:p>
            <a:r>
              <a:rPr lang="en-US" dirty="0" err="1" smtClean="0"/>
              <a:t>Welton</a:t>
            </a:r>
            <a:r>
              <a:rPr lang="en-US" dirty="0" smtClean="0"/>
              <a:t> </a:t>
            </a:r>
            <a:r>
              <a:rPr lang="en-US" dirty="0" err="1" smtClean="0"/>
              <a:t>Araújo</a:t>
            </a:r>
            <a:r>
              <a:rPr lang="en-US" dirty="0" smtClean="0"/>
              <a:t> - 10080000501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00200" y="190500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Universidade</a:t>
            </a:r>
            <a:r>
              <a:rPr lang="en-US" b="1" dirty="0" smtClean="0"/>
              <a:t> Federal do </a:t>
            </a:r>
            <a:r>
              <a:rPr lang="en-US" b="1" dirty="0" err="1" smtClean="0"/>
              <a:t>Pará</a:t>
            </a:r>
            <a:endParaRPr lang="en-US" b="1" dirty="0" smtClean="0"/>
          </a:p>
          <a:p>
            <a:pPr algn="ctr"/>
            <a:r>
              <a:rPr lang="en-US" b="1" dirty="0" err="1" smtClean="0"/>
              <a:t>Instituto</a:t>
            </a:r>
            <a:r>
              <a:rPr lang="en-US" b="1" dirty="0" smtClean="0"/>
              <a:t> de </a:t>
            </a:r>
            <a:r>
              <a:rPr lang="en-US" b="1" dirty="0" err="1" smtClean="0"/>
              <a:t>Tecnologia</a:t>
            </a:r>
            <a:endParaRPr lang="en-US" b="1" dirty="0" smtClean="0"/>
          </a:p>
          <a:p>
            <a:pPr algn="ctr"/>
            <a:r>
              <a:rPr lang="en-US" b="1" dirty="0" err="1" smtClean="0"/>
              <a:t>Faculdade</a:t>
            </a:r>
            <a:r>
              <a:rPr lang="en-US" b="1" dirty="0" smtClean="0"/>
              <a:t> de </a:t>
            </a:r>
            <a:r>
              <a:rPr lang="en-US" b="1" dirty="0" err="1" smtClean="0"/>
              <a:t>Engenharia</a:t>
            </a:r>
            <a:r>
              <a:rPr lang="en-US" b="1" dirty="0" smtClean="0"/>
              <a:t> da </a:t>
            </a:r>
            <a:r>
              <a:rPr lang="en-US" b="1" dirty="0" err="1" smtClean="0"/>
              <a:t>Computação</a:t>
            </a:r>
            <a:endParaRPr lang="en-US" b="1" dirty="0" smtClean="0"/>
          </a:p>
          <a:p>
            <a:pPr algn="ctr"/>
            <a:r>
              <a:rPr lang="en-US" b="1" dirty="0" err="1" smtClean="0"/>
              <a:t>Projeto</a:t>
            </a:r>
            <a:r>
              <a:rPr lang="en-US" b="1" dirty="0" smtClean="0"/>
              <a:t> de Hardware e </a:t>
            </a:r>
            <a:r>
              <a:rPr lang="en-US" b="1" dirty="0" err="1" smtClean="0"/>
              <a:t>Interfaceamento</a:t>
            </a:r>
            <a:endParaRPr lang="en-US" b="1" dirty="0" smtClean="0"/>
          </a:p>
          <a:p>
            <a:pPr algn="ctr"/>
            <a:r>
              <a:rPr lang="en-US" b="1" dirty="0" smtClean="0"/>
              <a:t>Profº Bruno Lira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239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Calcular o número de níveis que será utilizado (antes da amplificação do sinal)</a:t>
            </a:r>
          </a:p>
          <a:p>
            <a:r>
              <a:rPr lang="pt-BR" dirty="0" smtClean="0"/>
              <a:t>Encontrar o número de níveis por ºC</a:t>
            </a:r>
          </a:p>
          <a:p>
            <a:r>
              <a:rPr lang="pt-BR" dirty="0" smtClean="0"/>
              <a:t>Encontrar o ganho do sinal necessário para amplificação na faixa entre 0.5 e 4.5 volts (0.5 volts de cada lado como margem de segurança)</a:t>
            </a:r>
          </a:p>
          <a:p>
            <a:r>
              <a:rPr lang="pt-BR" dirty="0" smtClean="0"/>
              <a:t>Encontrar o offset do sinal</a:t>
            </a:r>
          </a:p>
          <a:p>
            <a:r>
              <a:rPr lang="pt-BR" dirty="0" smtClean="0"/>
              <a:t>Definir o valor de </a:t>
            </a:r>
            <a:r>
              <a:rPr lang="pt-BR" dirty="0" err="1" smtClean="0"/>
              <a:t>Rf</a:t>
            </a:r>
            <a:endParaRPr lang="pt-BR" dirty="0" smtClean="0"/>
          </a:p>
          <a:p>
            <a:r>
              <a:rPr lang="pt-BR" dirty="0" smtClean="0"/>
              <a:t>Encontrar o valor de Rh (pela equação do offset)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7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Encontrar o valor de RL (pela equação do ganho)</a:t>
            </a:r>
          </a:p>
          <a:p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tensão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estarão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do </a:t>
            </a:r>
            <a:r>
              <a:rPr lang="en-US" dirty="0" err="1" smtClean="0"/>
              <a:t>ampop</a:t>
            </a:r>
            <a:r>
              <a:rPr lang="en-US" dirty="0" smtClean="0"/>
              <a:t> e </a:t>
            </a:r>
            <a:r>
              <a:rPr lang="en-US" dirty="0" err="1" smtClean="0"/>
              <a:t>coletar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saída</a:t>
            </a:r>
            <a:endParaRPr lang="en-US" dirty="0" smtClean="0"/>
          </a:p>
          <a:p>
            <a:r>
              <a:rPr lang="en-US" dirty="0" err="1" smtClean="0"/>
              <a:t>Quantizar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r>
              <a:rPr lang="en-US" dirty="0" smtClean="0"/>
              <a:t> do </a:t>
            </a:r>
            <a:r>
              <a:rPr lang="en-US" dirty="0" err="1" smtClean="0"/>
              <a:t>ampop</a:t>
            </a:r>
            <a:endParaRPr lang="pt-BR" dirty="0" smtClean="0"/>
          </a:p>
          <a:p>
            <a:r>
              <a:rPr lang="en-US" dirty="0" err="1" smtClean="0"/>
              <a:t>Quantizar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r>
              <a:rPr lang="en-US" dirty="0" smtClean="0"/>
              <a:t> do </a:t>
            </a:r>
            <a:r>
              <a:rPr lang="en-US" dirty="0" err="1" smtClean="0"/>
              <a:t>ampop</a:t>
            </a:r>
            <a:r>
              <a:rPr lang="en-US" dirty="0" smtClean="0"/>
              <a:t> com </a:t>
            </a:r>
            <a:r>
              <a:rPr lang="en-US" dirty="0" err="1" smtClean="0"/>
              <a:t>complemento</a:t>
            </a:r>
            <a:r>
              <a:rPr lang="en-US" dirty="0" smtClean="0"/>
              <a:t> de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Gráficos</a:t>
            </a:r>
            <a:endParaRPr lang="pt-BR" dirty="0"/>
          </a:p>
        </p:txBody>
      </p:sp>
      <p:pic>
        <p:nvPicPr>
          <p:cNvPr id="1026" name="Picture 2" descr="C:\Users\Hugo\Desktop\pata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0" y="1143000"/>
            <a:ext cx="916178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7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222</TotalTime>
  <Words>148</Words>
  <Application>Microsoft Office PowerPoint</Application>
  <PresentationFormat>Apresentação na tela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Técnica</vt:lpstr>
      <vt:lpstr>Sensor de temperatura</vt:lpstr>
      <vt:lpstr>Experiência</vt:lpstr>
      <vt:lpstr>Experiência</vt:lpstr>
      <vt:lpstr>Gráficos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Souza</dc:creator>
  <cp:lastModifiedBy>Hugo Santos</cp:lastModifiedBy>
  <cp:revision>27</cp:revision>
  <dcterms:created xsi:type="dcterms:W3CDTF">2012-11-07T17:51:55Z</dcterms:created>
  <dcterms:modified xsi:type="dcterms:W3CDTF">2012-12-13T22:57:29Z</dcterms:modified>
</cp:coreProperties>
</file>