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3" r:id="rId6"/>
    <p:sldId id="258" r:id="rId7"/>
    <p:sldId id="271" r:id="rId8"/>
    <p:sldId id="265" r:id="rId9"/>
    <p:sldId id="266" r:id="rId10"/>
    <p:sldId id="267" r:id="rId11"/>
    <p:sldId id="264" r:id="rId12"/>
    <p:sldId id="270" r:id="rId13"/>
    <p:sldId id="269" r:id="rId14"/>
    <p:sldId id="268" r:id="rId15"/>
    <p:sldId id="273" r:id="rId16"/>
    <p:sldId id="274" r:id="rId17"/>
    <p:sldId id="272" r:id="rId18"/>
    <p:sldId id="276" r:id="rId19"/>
    <p:sldId id="277" r:id="rId20"/>
    <p:sldId id="275" r:id="rId21"/>
    <p:sldId id="279" r:id="rId22"/>
    <p:sldId id="280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FF00"/>
    <a:srgbClr val="CCECFF"/>
    <a:srgbClr val="33993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6" autoAdjust="0"/>
    <p:restoredTop sz="96388" autoAdjust="0"/>
  </p:normalViewPr>
  <p:slideViewPr>
    <p:cSldViewPr>
      <p:cViewPr varScale="1">
        <p:scale>
          <a:sx n="118" d="100"/>
          <a:sy n="118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5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0.wmf"/><Relationship Id="rId7" Type="http://schemas.openxmlformats.org/officeDocument/2006/relationships/image" Target="../media/image15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4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0372D-1952-49FD-8B7B-F9C52595AA3F}" type="datetimeFigureOut">
              <a:rPr lang="pt-PT" smtClean="0"/>
              <a:t>14-01-2013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2CCDF-FB11-4421-AE86-1A552035C0C6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2CCDF-FB11-4421-AE86-1A552035C0C6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D3C03-078C-4CD2-8388-0EC9FE8BD42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A5FF3-8DB6-4686-A5B4-543C7A84D3E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A8569-F3D2-4414-94B6-380A55C44D1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3841B-C6A1-4006-8034-BE4AD9C04A9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A83D-7272-4077-9164-C1CE6C2B0E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8FEC4-5F41-4AEF-96E1-D43CA10DB7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D9A93-881D-49C8-9B4A-1AC76D7F5D4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BA2E7-918E-4104-B684-669579F0F8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A30FF-55B7-45BF-9376-3101FF68C9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1995E-4C1B-4497-A691-F527D0252B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1F135-C033-412C-86BB-D697A34D831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35A099B-BDD6-4F71-9FEC-C313A002C68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7.jpeg"/><Relationship Id="rId4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4.jpeg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8.jpeg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4.jpeg"/><Relationship Id="rId4" Type="http://schemas.openxmlformats.org/officeDocument/2006/relationships/image" Target="../media/image63.jpeg"/><Relationship Id="rId9" Type="http://schemas.openxmlformats.org/officeDocument/2006/relationships/oleObject" Target="../embeddings/oleObject5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6.jpeg"/><Relationship Id="rId4" Type="http://schemas.openxmlformats.org/officeDocument/2006/relationships/image" Target="../media/image6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4.jpeg"/><Relationship Id="rId9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76.jpeg"/><Relationship Id="rId9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jpe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jpeg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83920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3300"/>
                </a:solidFill>
              </a:rPr>
              <a:t>Chapter 30           Induction and Inductance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 sz="2800" b="1"/>
              <a:t>In this chapter we will study the following topics:</a:t>
            </a:r>
            <a:r>
              <a:rPr lang="en-US"/>
              <a:t>                                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-Faraday’s law of induction                                                                     -Lenz’s rule                                                                                              -Electric field induced by a changing magnetic field                                -Inductance and mutual inductance                                                          - </a:t>
            </a:r>
            <a:r>
              <a:rPr lang="en-US" i="1"/>
              <a:t>RL</a:t>
            </a:r>
            <a:r>
              <a:rPr lang="en-US"/>
              <a:t> circuits                                                                                               -Energy stored in a magnetic field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6962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-6400800" y="228600"/>
            <a:ext cx="8839200" cy="2924175"/>
            <a:chOff x="144" y="144"/>
            <a:chExt cx="5568" cy="1842"/>
          </a:xfrm>
        </p:grpSpPr>
        <p:pic>
          <p:nvPicPr>
            <p:cNvPr id="13315" name="Picture 3" descr="F30_0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240"/>
              <a:ext cx="5424" cy="1746"/>
            </a:xfrm>
            <a:prstGeom prst="rect">
              <a:avLst/>
            </a:prstGeom>
            <a:noFill/>
          </p:spPr>
        </p:pic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44" y="144"/>
              <a:ext cx="4176" cy="15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5136" y="1008"/>
              <a:ext cx="528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088" y="82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5424" y="8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5232" y="1200"/>
              <a:ext cx="3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5040" y="1200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magnet motion</a:t>
              </a:r>
            </a:p>
          </p:txBody>
        </p:sp>
      </p:grp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281363" y="485775"/>
          <a:ext cx="5557837" cy="1114425"/>
        </p:xfrm>
        <a:graphic>
          <a:graphicData uri="http://schemas.openxmlformats.org/presentationml/2006/ole">
            <p:oleObj spid="_x0000_s13330" name="Equation" r:id="rId5" imgW="3301920" imgH="660240" progId="">
              <p:embed/>
            </p:oleObj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09538" y="2974975"/>
          <a:ext cx="8785225" cy="2768600"/>
        </p:xfrm>
        <a:graphic>
          <a:graphicData uri="http://schemas.openxmlformats.org/presentationml/2006/ole">
            <p:oleObj spid="_x0000_s13331" name="Equation" r:id="rId6" imgW="5321160" imgH="1676160" progId="">
              <p:embed/>
            </p:oleObj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75438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5" name="Picture 15" descr="F30_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04800"/>
            <a:ext cx="2986088" cy="3733800"/>
          </a:xfrm>
          <a:prstGeom prst="rect">
            <a:avLst/>
          </a:prstGeom>
          <a:noFill/>
        </p:spPr>
      </p:pic>
      <p:pic>
        <p:nvPicPr>
          <p:cNvPr id="10256" name="Picture 16" descr="F30_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940175"/>
            <a:ext cx="1616075" cy="2232025"/>
          </a:xfrm>
          <a:prstGeom prst="rect">
            <a:avLst/>
          </a:prstGeom>
          <a:noFill/>
        </p:spPr>
      </p:pic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352800" y="123825"/>
          <a:ext cx="5494338" cy="6334125"/>
        </p:xfrm>
        <a:graphic>
          <a:graphicData uri="http://schemas.openxmlformats.org/presentationml/2006/ole">
            <p:oleObj spid="_x0000_s10257" name="Equation" r:id="rId6" imgW="3327120" imgH="3835080" progId="">
              <p:embed/>
            </p:oleObj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620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30_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04800"/>
            <a:ext cx="2986088" cy="3733800"/>
          </a:xfrm>
          <a:prstGeom prst="rect">
            <a:avLst/>
          </a:prstGeom>
          <a:noFill/>
        </p:spPr>
      </p:pic>
      <p:pic>
        <p:nvPicPr>
          <p:cNvPr id="16387" name="Picture 3" descr="F30_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940175"/>
            <a:ext cx="1616075" cy="2232025"/>
          </a:xfrm>
          <a:prstGeom prst="rect">
            <a:avLst/>
          </a:prstGeom>
          <a:noFill/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200400" y="255588"/>
          <a:ext cx="5730875" cy="5524500"/>
        </p:xfrm>
        <a:graphic>
          <a:graphicData uri="http://schemas.openxmlformats.org/presentationml/2006/ole">
            <p:oleObj spid="_x0000_s16388" name="Equation" r:id="rId6" imgW="3466800" imgH="3340080" progId="">
              <p:embed/>
            </p:oleObj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620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30_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0825"/>
            <a:ext cx="2406650" cy="5692775"/>
          </a:xfrm>
          <a:prstGeom prst="rect">
            <a:avLst/>
          </a:prstGeom>
          <a:noFill/>
        </p:spPr>
      </p:pic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989263" y="584200"/>
          <a:ext cx="5992812" cy="5359400"/>
        </p:xfrm>
        <a:graphic>
          <a:graphicData uri="http://schemas.openxmlformats.org/presentationml/2006/ole">
            <p:oleObj spid="_x0000_s15363" name="Equation" r:id="rId5" imgW="3517560" imgH="3149280" progId="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81000" y="0"/>
            <a:ext cx="7092950" cy="11096625"/>
            <a:chOff x="1008" y="96"/>
            <a:chExt cx="2976" cy="4656"/>
          </a:xfrm>
        </p:grpSpPr>
        <p:pic>
          <p:nvPicPr>
            <p:cNvPr id="14338" name="Picture 2" descr="F30_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8" y="240"/>
              <a:ext cx="2818" cy="4512"/>
            </a:xfrm>
            <a:prstGeom prst="rect">
              <a:avLst/>
            </a:prstGeom>
            <a:noFill/>
          </p:spPr>
        </p:pic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2256" y="96"/>
              <a:ext cx="1728" cy="46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519488" y="290513"/>
          <a:ext cx="5189537" cy="2668587"/>
        </p:xfrm>
        <a:graphic>
          <a:graphicData uri="http://schemas.openxmlformats.org/presentationml/2006/ole">
            <p:oleObj spid="_x0000_s14341" name="Equation" r:id="rId5" imgW="3060360" imgH="1574640" progId="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52400" y="3267075"/>
          <a:ext cx="7759700" cy="1152525"/>
        </p:xfrm>
        <a:graphic>
          <a:graphicData uri="http://schemas.openxmlformats.org/presentationml/2006/ole">
            <p:oleObj spid="_x0000_s14342" name="Equation" r:id="rId6" imgW="4622760" imgH="685800" progId="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195388" y="4611688"/>
          <a:ext cx="5607050" cy="341312"/>
        </p:xfrm>
        <a:graphic>
          <a:graphicData uri="http://schemas.openxmlformats.org/presentationml/2006/ole">
            <p:oleObj spid="_x0000_s14343" name="Equation" r:id="rId7" imgW="3340080" imgH="203040" progId="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42913" y="5384800"/>
          <a:ext cx="7483475" cy="725488"/>
        </p:xfrm>
        <a:graphic>
          <a:graphicData uri="http://schemas.openxmlformats.org/presentationml/2006/ole">
            <p:oleObj spid="_x0000_s14344" name="Equation" r:id="rId8" imgW="4457520" imgH="431640" progId="">
              <p:embed/>
            </p:oleObj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–14)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332163" y="228600"/>
          <a:ext cx="5619750" cy="6337300"/>
        </p:xfrm>
        <a:graphic>
          <a:graphicData uri="http://schemas.openxmlformats.org/presentationml/2006/ole">
            <p:oleObj spid="_x0000_s19461" name="Equation" r:id="rId4" imgW="3365280" imgH="3797280" progId="">
              <p:embed/>
            </p:oleObj>
          </a:graphicData>
        </a:graphic>
      </p:graphicFrame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-2209800" y="271463"/>
            <a:ext cx="5229225" cy="8491537"/>
            <a:chOff x="901" y="0"/>
            <a:chExt cx="2747" cy="4457"/>
          </a:xfrm>
        </p:grpSpPr>
        <p:pic>
          <p:nvPicPr>
            <p:cNvPr id="19463" name="Picture 7" descr="F30_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5" y="155"/>
              <a:ext cx="2683" cy="4302"/>
            </a:xfrm>
            <a:prstGeom prst="rect">
              <a:avLst/>
            </a:prstGeom>
            <a:noFill/>
          </p:spPr>
        </p:pic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901" y="0"/>
              <a:ext cx="1242" cy="12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1728" y="2784"/>
              <a:ext cx="1824" cy="15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–15)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547938" y="80963"/>
          <a:ext cx="6237287" cy="2525712"/>
        </p:xfrm>
        <a:graphic>
          <a:graphicData uri="http://schemas.openxmlformats.org/presentationml/2006/ole">
            <p:oleObj spid="_x0000_s20493" name="Equation" r:id="rId4" imgW="3771720" imgH="1523880" progId="">
              <p:embed/>
            </p:oleObj>
          </a:graphicData>
        </a:graphic>
      </p:graphicFrame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76200" y="471488"/>
            <a:ext cx="2332038" cy="1966912"/>
            <a:chOff x="451" y="1641"/>
            <a:chExt cx="1469" cy="1239"/>
          </a:xfrm>
        </p:grpSpPr>
        <p:grpSp>
          <p:nvGrpSpPr>
            <p:cNvPr id="20492" name="Group 12"/>
            <p:cNvGrpSpPr>
              <a:grpSpLocks/>
            </p:cNvGrpSpPr>
            <p:nvPr/>
          </p:nvGrpSpPr>
          <p:grpSpPr bwMode="auto">
            <a:xfrm>
              <a:off x="630" y="1641"/>
              <a:ext cx="1290" cy="1239"/>
              <a:chOff x="2502" y="1008"/>
              <a:chExt cx="1290" cy="1239"/>
            </a:xfrm>
          </p:grpSpPr>
          <p:pic>
            <p:nvPicPr>
              <p:cNvPr id="20489" name="Picture 9" descr="F29_1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02" y="1008"/>
                <a:ext cx="1290" cy="1239"/>
              </a:xfrm>
              <a:prstGeom prst="rect">
                <a:avLst/>
              </a:prstGeom>
              <a:noFill/>
            </p:spPr>
          </p:pic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0491" name="Object 11"/>
              <p:cNvGraphicFramePr>
                <a:graphicFrameLocks noChangeAspect="1"/>
              </p:cNvGraphicFramePr>
              <p:nvPr/>
            </p:nvGraphicFramePr>
            <p:xfrm>
              <a:off x="3024" y="2016"/>
              <a:ext cx="132" cy="191"/>
            </p:xfrm>
            <a:graphic>
              <a:graphicData uri="http://schemas.openxmlformats.org/presentationml/2006/ole">
                <p:oleObj spid="_x0000_s20491" name="Equation" r:id="rId6" imgW="114120" imgH="164880" progId="">
                  <p:embed/>
                </p:oleObj>
              </a:graphicData>
            </a:graphic>
          </p:graphicFrame>
        </p:grp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768" y="2064"/>
              <a:ext cx="28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451" y="1930"/>
            <a:ext cx="173" cy="230"/>
          </p:xfrm>
          <a:graphic>
            <a:graphicData uri="http://schemas.openxmlformats.org/presentationml/2006/ole">
              <p:oleObj spid="_x0000_s20495" name="Equation" r:id="rId7" imgW="152280" imgH="203040" progId="">
                <p:embed/>
              </p:oleObj>
            </a:graphicData>
          </a:graphic>
        </p:graphicFrame>
      </p:grp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193675" y="3200400"/>
          <a:ext cx="8126413" cy="3065463"/>
        </p:xfrm>
        <a:graphic>
          <a:graphicData uri="http://schemas.openxmlformats.org/presentationml/2006/ole">
            <p:oleObj spid="_x0000_s20497" name="Equation" r:id="rId8" imgW="4927320" imgH="1854000" progId="">
              <p:embed/>
            </p:oleObj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457200" y="2590800"/>
          <a:ext cx="1617663" cy="488950"/>
        </p:xfrm>
        <a:graphic>
          <a:graphicData uri="http://schemas.openxmlformats.org/presentationml/2006/ole">
            <p:oleObj spid="_x0000_s20504" name="Equation" r:id="rId9" imgW="799920" imgH="241200" progId="">
              <p:embed/>
            </p:oleObj>
          </a:graphicData>
        </a:graphic>
      </p:graphicFrame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–16)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30_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62000"/>
            <a:ext cx="2171700" cy="5638800"/>
          </a:xfrm>
          <a:prstGeom prst="rect">
            <a:avLst/>
          </a:prstGeom>
          <a:noFill/>
        </p:spPr>
      </p:pic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6172200" y="228600"/>
            <a:ext cx="2819400" cy="2728913"/>
            <a:chOff x="720" y="1593"/>
            <a:chExt cx="1776" cy="1719"/>
          </a:xfrm>
        </p:grpSpPr>
        <p:pic>
          <p:nvPicPr>
            <p:cNvPr id="18438" name="Picture 6" descr="F30_0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1" y="1737"/>
              <a:ext cx="1705" cy="1575"/>
            </a:xfrm>
            <a:prstGeom prst="rect">
              <a:avLst/>
            </a:prstGeom>
            <a:noFill/>
          </p:spPr>
        </p:pic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1584" y="159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loop 1</a:t>
              </a: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720" y="1785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loop 2</a:t>
              </a:r>
            </a:p>
          </p:txBody>
        </p:sp>
      </p:grp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655888" y="76200"/>
          <a:ext cx="3263900" cy="2593975"/>
        </p:xfrm>
        <a:graphic>
          <a:graphicData uri="http://schemas.openxmlformats.org/presentationml/2006/ole">
            <p:oleObj spid="_x0000_s18441" name="Equation" r:id="rId6" imgW="1981080" imgH="1574640" progId="">
              <p:embed/>
            </p:oleObj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2574925" y="3033713"/>
          <a:ext cx="6234113" cy="3567112"/>
        </p:xfrm>
        <a:graphic>
          <a:graphicData uri="http://schemas.openxmlformats.org/presentationml/2006/ole">
            <p:oleObj spid="_x0000_s18442" name="Equation" r:id="rId7" imgW="3771720" imgH="2158920" progId="">
              <p:embed/>
            </p:oleObj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228600" y="76200"/>
          <a:ext cx="1335088" cy="690563"/>
        </p:xfrm>
        <a:graphic>
          <a:graphicData uri="http://schemas.openxmlformats.org/presentationml/2006/ole">
            <p:oleObj spid="_x0000_s18443" name="Equation" r:id="rId8" imgW="761760" imgH="393480" progId="">
              <p:embed/>
            </p:oleObj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772400" y="1981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–17)</a:t>
            </a: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381000" y="6108700"/>
            <a:ext cx="1425575" cy="520700"/>
          </a:xfrm>
          <a:custGeom>
            <a:avLst/>
            <a:gdLst/>
            <a:ahLst/>
            <a:cxnLst>
              <a:cxn ang="0">
                <a:pos x="0" y="1247"/>
              </a:cxn>
              <a:cxn ang="0">
                <a:pos x="748" y="125"/>
              </a:cxn>
              <a:cxn ang="0">
                <a:pos x="1496" y="1247"/>
              </a:cxn>
              <a:cxn ang="0">
                <a:pos x="748" y="1995"/>
              </a:cxn>
              <a:cxn ang="0">
                <a:pos x="1496" y="125"/>
              </a:cxn>
              <a:cxn ang="0">
                <a:pos x="2244" y="1247"/>
              </a:cxn>
              <a:cxn ang="0">
                <a:pos x="1496" y="1995"/>
              </a:cxn>
              <a:cxn ang="0">
                <a:pos x="2244" y="125"/>
              </a:cxn>
              <a:cxn ang="0">
                <a:pos x="2992" y="1247"/>
              </a:cxn>
              <a:cxn ang="0">
                <a:pos x="2244" y="1995"/>
              </a:cxn>
              <a:cxn ang="0">
                <a:pos x="2992" y="125"/>
              </a:cxn>
              <a:cxn ang="0">
                <a:pos x="3740" y="1247"/>
              </a:cxn>
              <a:cxn ang="0">
                <a:pos x="2992" y="1995"/>
              </a:cxn>
              <a:cxn ang="0">
                <a:pos x="3740" y="125"/>
              </a:cxn>
              <a:cxn ang="0">
                <a:pos x="4488" y="1247"/>
              </a:cxn>
              <a:cxn ang="0">
                <a:pos x="3740" y="1995"/>
              </a:cxn>
              <a:cxn ang="0">
                <a:pos x="4488" y="125"/>
              </a:cxn>
              <a:cxn ang="0">
                <a:pos x="5236" y="1247"/>
              </a:cxn>
              <a:cxn ang="0">
                <a:pos x="4488" y="1995"/>
              </a:cxn>
              <a:cxn ang="0">
                <a:pos x="5236" y="125"/>
              </a:cxn>
              <a:cxn ang="0">
                <a:pos x="5984" y="1247"/>
              </a:cxn>
              <a:cxn ang="0">
                <a:pos x="5236" y="1995"/>
              </a:cxn>
              <a:cxn ang="0">
                <a:pos x="5984" y="125"/>
              </a:cxn>
              <a:cxn ang="0">
                <a:pos x="6732" y="1247"/>
              </a:cxn>
            </a:cxnLst>
            <a:rect l="0" t="0" r="r" b="b"/>
            <a:pathLst>
              <a:path w="6732" h="2182">
                <a:moveTo>
                  <a:pt x="0" y="1247"/>
                </a:moveTo>
                <a:cubicBezTo>
                  <a:pt x="249" y="686"/>
                  <a:pt x="499" y="125"/>
                  <a:pt x="748" y="125"/>
                </a:cubicBezTo>
                <a:cubicBezTo>
                  <a:pt x="997" y="125"/>
                  <a:pt x="1496" y="935"/>
                  <a:pt x="1496" y="1247"/>
                </a:cubicBezTo>
                <a:cubicBezTo>
                  <a:pt x="1496" y="1559"/>
                  <a:pt x="748" y="2182"/>
                  <a:pt x="748" y="1995"/>
                </a:cubicBezTo>
                <a:cubicBezTo>
                  <a:pt x="748" y="1808"/>
                  <a:pt x="1247" y="250"/>
                  <a:pt x="1496" y="125"/>
                </a:cubicBezTo>
                <a:cubicBezTo>
                  <a:pt x="1745" y="0"/>
                  <a:pt x="2244" y="935"/>
                  <a:pt x="2244" y="1247"/>
                </a:cubicBezTo>
                <a:cubicBezTo>
                  <a:pt x="2244" y="1559"/>
                  <a:pt x="1496" y="2182"/>
                  <a:pt x="1496" y="1995"/>
                </a:cubicBezTo>
                <a:cubicBezTo>
                  <a:pt x="1496" y="1808"/>
                  <a:pt x="1995" y="250"/>
                  <a:pt x="2244" y="125"/>
                </a:cubicBezTo>
                <a:cubicBezTo>
                  <a:pt x="2493" y="0"/>
                  <a:pt x="2992" y="935"/>
                  <a:pt x="2992" y="1247"/>
                </a:cubicBezTo>
                <a:cubicBezTo>
                  <a:pt x="2992" y="1559"/>
                  <a:pt x="2244" y="2182"/>
                  <a:pt x="2244" y="1995"/>
                </a:cubicBezTo>
                <a:cubicBezTo>
                  <a:pt x="2244" y="1808"/>
                  <a:pt x="2743" y="250"/>
                  <a:pt x="2992" y="125"/>
                </a:cubicBezTo>
                <a:cubicBezTo>
                  <a:pt x="3241" y="0"/>
                  <a:pt x="3740" y="935"/>
                  <a:pt x="3740" y="1247"/>
                </a:cubicBezTo>
                <a:cubicBezTo>
                  <a:pt x="3740" y="1559"/>
                  <a:pt x="2992" y="2182"/>
                  <a:pt x="2992" y="1995"/>
                </a:cubicBezTo>
                <a:cubicBezTo>
                  <a:pt x="2992" y="1808"/>
                  <a:pt x="3491" y="250"/>
                  <a:pt x="3740" y="125"/>
                </a:cubicBezTo>
                <a:cubicBezTo>
                  <a:pt x="3989" y="0"/>
                  <a:pt x="4488" y="935"/>
                  <a:pt x="4488" y="1247"/>
                </a:cubicBezTo>
                <a:cubicBezTo>
                  <a:pt x="4488" y="1559"/>
                  <a:pt x="3740" y="2182"/>
                  <a:pt x="3740" y="1995"/>
                </a:cubicBezTo>
                <a:cubicBezTo>
                  <a:pt x="3740" y="1808"/>
                  <a:pt x="4239" y="250"/>
                  <a:pt x="4488" y="125"/>
                </a:cubicBezTo>
                <a:cubicBezTo>
                  <a:pt x="4737" y="0"/>
                  <a:pt x="5236" y="935"/>
                  <a:pt x="5236" y="1247"/>
                </a:cubicBezTo>
                <a:cubicBezTo>
                  <a:pt x="5236" y="1559"/>
                  <a:pt x="4488" y="2182"/>
                  <a:pt x="4488" y="1995"/>
                </a:cubicBezTo>
                <a:cubicBezTo>
                  <a:pt x="4488" y="1808"/>
                  <a:pt x="4987" y="250"/>
                  <a:pt x="5236" y="125"/>
                </a:cubicBezTo>
                <a:cubicBezTo>
                  <a:pt x="5485" y="0"/>
                  <a:pt x="5984" y="935"/>
                  <a:pt x="5984" y="1247"/>
                </a:cubicBezTo>
                <a:cubicBezTo>
                  <a:pt x="5984" y="1559"/>
                  <a:pt x="5236" y="2182"/>
                  <a:pt x="5236" y="1995"/>
                </a:cubicBezTo>
                <a:cubicBezTo>
                  <a:pt x="5236" y="1808"/>
                  <a:pt x="5735" y="250"/>
                  <a:pt x="5984" y="125"/>
                </a:cubicBezTo>
                <a:cubicBezTo>
                  <a:pt x="6233" y="0"/>
                  <a:pt x="6482" y="623"/>
                  <a:pt x="6732" y="124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F30_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182688"/>
            <a:ext cx="2819400" cy="2703512"/>
          </a:xfrm>
          <a:prstGeom prst="rect">
            <a:avLst/>
          </a:prstGeom>
          <a:noFill/>
        </p:spPr>
      </p:pic>
      <p:pic>
        <p:nvPicPr>
          <p:cNvPr id="22532" name="Picture 4" descr="F30_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062288"/>
            <a:ext cx="2743200" cy="2271712"/>
          </a:xfrm>
          <a:prstGeom prst="rect">
            <a:avLst/>
          </a:prstGeom>
          <a:noFill/>
        </p:spPr>
      </p:pic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201988" y="152400"/>
          <a:ext cx="5613400" cy="4418013"/>
        </p:xfrm>
        <a:graphic>
          <a:graphicData uri="http://schemas.openxmlformats.org/presentationml/2006/ole">
            <p:oleObj spid="_x0000_s22533" name="Equation" r:id="rId6" imgW="3403440" imgH="2679480" progId="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57188" y="4872038"/>
          <a:ext cx="8218487" cy="1717675"/>
        </p:xfrm>
        <a:graphic>
          <a:graphicData uri="http://schemas.openxmlformats.org/presentationml/2006/ole">
            <p:oleObj spid="_x0000_s22534" name="Equation" r:id="rId7" imgW="4991040" imgH="1041120" progId="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20650" y="76200"/>
          <a:ext cx="1938338" cy="692150"/>
        </p:xfrm>
        <a:graphic>
          <a:graphicData uri="http://schemas.openxmlformats.org/presentationml/2006/ole">
            <p:oleObj spid="_x0000_s22535" name="Equation" r:id="rId8" imgW="1104840" imgH="393480" progId="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209800" y="76200"/>
          <a:ext cx="695325" cy="695325"/>
        </p:xfrm>
        <a:graphic>
          <a:graphicData uri="http://schemas.openxmlformats.org/presentationml/2006/ole">
            <p:oleObj spid="_x0000_s22536" name="Equation" r:id="rId9" imgW="3934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30_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76200"/>
            <a:ext cx="2743200" cy="2271713"/>
          </a:xfrm>
          <a:prstGeom prst="rect">
            <a:avLst/>
          </a:prstGeom>
          <a:noFill/>
        </p:spPr>
      </p:pic>
      <p:pic>
        <p:nvPicPr>
          <p:cNvPr id="23555" name="Picture 3" descr="F30_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2286000"/>
            <a:ext cx="2752725" cy="4800600"/>
          </a:xfrm>
          <a:prstGeom prst="rect">
            <a:avLst/>
          </a:prstGeom>
          <a:noFill/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198813" y="261938"/>
          <a:ext cx="5945187" cy="5529262"/>
        </p:xfrm>
        <a:graphic>
          <a:graphicData uri="http://schemas.openxmlformats.org/presentationml/2006/ole">
            <p:oleObj spid="_x0000_s23556" name="Equation" r:id="rId6" imgW="3530520" imgH="3276360" progId="">
              <p:embed/>
            </p:oleObj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–19)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30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1300"/>
            <a:ext cx="2752725" cy="2806700"/>
          </a:xfrm>
          <a:prstGeom prst="rect">
            <a:avLst/>
          </a:prstGeom>
          <a:noFill/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54375" y="76200"/>
          <a:ext cx="5621338" cy="2560638"/>
        </p:xfrm>
        <a:graphic>
          <a:graphicData uri="http://schemas.openxmlformats.org/presentationml/2006/ole">
            <p:oleObj spid="_x0000_s3076" name="Equation" r:id="rId5" imgW="3403440" imgH="1549080" progId="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74625" y="2935288"/>
          <a:ext cx="8556625" cy="3729037"/>
        </p:xfrm>
        <a:graphic>
          <a:graphicData uri="http://schemas.openxmlformats.org/presentationml/2006/ole">
            <p:oleObj spid="_x0000_s3077" name="Equation" r:id="rId6" imgW="5181480" imgH="2260440" progId="">
              <p:embed/>
            </p:oleObj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52400" y="1365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F30_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004888"/>
            <a:ext cx="2743200" cy="2271712"/>
          </a:xfrm>
          <a:prstGeom prst="rect">
            <a:avLst/>
          </a:prstGeom>
          <a:noFill/>
        </p:spPr>
      </p:pic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0063" y="296863"/>
          <a:ext cx="5951537" cy="1836737"/>
        </p:xfrm>
        <a:graphic>
          <a:graphicData uri="http://schemas.openxmlformats.org/presentationml/2006/ole">
            <p:oleObj spid="_x0000_s21507" name="Equation" r:id="rId5" imgW="3619440" imgH="1117440" progId="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30188" y="2874963"/>
          <a:ext cx="8510587" cy="3721100"/>
        </p:xfrm>
        <a:graphic>
          <a:graphicData uri="http://schemas.openxmlformats.org/presentationml/2006/ole">
            <p:oleObj spid="_x0000_s21508" name="Equation" r:id="rId6" imgW="5168880" imgH="2260440" progId="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52400" y="152400"/>
          <a:ext cx="1160463" cy="736600"/>
        </p:xfrm>
        <a:graphic>
          <a:graphicData uri="http://schemas.openxmlformats.org/presentationml/2006/ole">
            <p:oleObj spid="_x0000_s21509" name="Equation" r:id="rId7" imgW="660240" imgH="419040" progId="">
              <p:embed/>
            </p:oleObj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–20)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76200" y="152400"/>
            <a:ext cx="2332038" cy="1966913"/>
            <a:chOff x="451" y="1641"/>
            <a:chExt cx="1469" cy="1239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630" y="1641"/>
              <a:ext cx="1290" cy="1239"/>
              <a:chOff x="2502" y="1008"/>
              <a:chExt cx="1290" cy="1239"/>
            </a:xfrm>
          </p:grpSpPr>
          <p:pic>
            <p:nvPicPr>
              <p:cNvPr id="25604" name="Picture 4" descr="F29_1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02" y="1008"/>
                <a:ext cx="1290" cy="1239"/>
              </a:xfrm>
              <a:prstGeom prst="rect">
                <a:avLst/>
              </a:prstGeom>
              <a:noFill/>
            </p:spPr>
          </p:pic>
          <p:sp>
            <p:nvSpPr>
              <p:cNvPr id="25605" name="Line 5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5606" name="Object 6"/>
              <p:cNvGraphicFramePr>
                <a:graphicFrameLocks noChangeAspect="1"/>
              </p:cNvGraphicFramePr>
              <p:nvPr/>
            </p:nvGraphicFramePr>
            <p:xfrm>
              <a:off x="3024" y="2016"/>
              <a:ext cx="132" cy="191"/>
            </p:xfrm>
            <a:graphic>
              <a:graphicData uri="http://schemas.openxmlformats.org/presentationml/2006/ole">
                <p:oleObj spid="_x0000_s25606" name="Equation" r:id="rId5" imgW="114120" imgH="164880" progId="">
                  <p:embed/>
                </p:oleObj>
              </a:graphicData>
            </a:graphic>
          </p:graphicFrame>
        </p:grp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768" y="2064"/>
              <a:ext cx="28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451" y="1930"/>
            <a:ext cx="173" cy="230"/>
          </p:xfrm>
          <a:graphic>
            <a:graphicData uri="http://schemas.openxmlformats.org/presentationml/2006/ole">
              <p:oleObj spid="_x0000_s25608" name="Equation" r:id="rId6" imgW="152280" imgH="203040" progId="">
                <p:embed/>
              </p:oleObj>
            </a:graphicData>
          </a:graphic>
        </p:graphicFrame>
      </p:grp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060700" y="152400"/>
          <a:ext cx="5626100" cy="2220913"/>
        </p:xfrm>
        <a:graphic>
          <a:graphicData uri="http://schemas.openxmlformats.org/presentationml/2006/ole">
            <p:oleObj spid="_x0000_s25609" name="Equation" r:id="rId7" imgW="3403440" imgH="1346040" progId="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20650" y="2962275"/>
          <a:ext cx="7664450" cy="3263900"/>
        </p:xfrm>
        <a:graphic>
          <a:graphicData uri="http://schemas.openxmlformats.org/presentationml/2006/ole">
            <p:oleObj spid="_x0000_s25610" name="Equation" r:id="rId8" imgW="4647960" imgH="1981080" progId="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914400" y="2065338"/>
          <a:ext cx="1206500" cy="803275"/>
        </p:xfrm>
        <a:graphic>
          <a:graphicData uri="http://schemas.openxmlformats.org/presentationml/2006/ole">
            <p:oleObj spid="_x0000_s25611" name="Equation" r:id="rId9" imgW="685800" imgH="457200" progId="">
              <p:embed/>
            </p:oleObj>
          </a:graphicData>
        </a:graphic>
      </p:graphicFrame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–21)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76200" y="304800"/>
            <a:ext cx="2590800" cy="7772400"/>
            <a:chOff x="288" y="-48"/>
            <a:chExt cx="1632" cy="4896"/>
          </a:xfrm>
        </p:grpSpPr>
        <p:pic>
          <p:nvPicPr>
            <p:cNvPr id="26634" name="Picture 10" descr="F30_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" y="-48"/>
              <a:ext cx="1446" cy="4877"/>
            </a:xfrm>
            <a:prstGeom prst="rect">
              <a:avLst/>
            </a:prstGeom>
            <a:noFill/>
          </p:spPr>
        </p:pic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88" y="2304"/>
              <a:ext cx="1632" cy="2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488" y="384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509" y="279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</a:rPr>
                <a:t>N</a:t>
              </a:r>
              <a:r>
                <a:rPr lang="en-US" sz="1800" i="1" baseline="-25000">
                  <a:solidFill>
                    <a:schemeClr val="tx1"/>
                  </a:solidFill>
                </a:rPr>
                <a:t>2</a:t>
              </a:r>
              <a:endParaRPr lang="en-US" sz="1800" i="1">
                <a:solidFill>
                  <a:schemeClr val="tx1"/>
                </a:solidFill>
              </a:endParaRPr>
            </a:p>
          </p:txBody>
        </p:sp>
      </p:grpSp>
      <p:grpSp>
        <p:nvGrpSpPr>
          <p:cNvPr id="26638" name="Group 14"/>
          <p:cNvGrpSpPr>
            <a:grpSpLocks/>
          </p:cNvGrpSpPr>
          <p:nvPr/>
        </p:nvGrpSpPr>
        <p:grpSpPr bwMode="auto">
          <a:xfrm>
            <a:off x="2819400" y="-3779838"/>
            <a:ext cx="2590800" cy="8047038"/>
            <a:chOff x="2976" y="-192"/>
            <a:chExt cx="1632" cy="5069"/>
          </a:xfrm>
        </p:grpSpPr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2976" y="-192"/>
              <a:ext cx="1632" cy="5069"/>
              <a:chOff x="2928" y="-144"/>
              <a:chExt cx="1632" cy="5069"/>
            </a:xfrm>
          </p:grpSpPr>
          <p:pic>
            <p:nvPicPr>
              <p:cNvPr id="26640" name="Picture 16" descr="F30_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70" y="48"/>
                <a:ext cx="1446" cy="4877"/>
              </a:xfrm>
              <a:prstGeom prst="rect">
                <a:avLst/>
              </a:prstGeom>
              <a:noFill/>
            </p:spPr>
          </p:pic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2928" y="-144"/>
                <a:ext cx="1632" cy="25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216" y="2688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3216" y="260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</a:rPr>
                <a:t>N</a:t>
              </a:r>
              <a:r>
                <a:rPr lang="en-US" sz="1800" i="1" baseline="-25000">
                  <a:solidFill>
                    <a:schemeClr val="tx1"/>
                  </a:solidFill>
                </a:rPr>
                <a:t>1</a:t>
              </a:r>
              <a:endParaRPr lang="en-US" sz="1800" i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5610225" y="419100"/>
          <a:ext cx="3300413" cy="2185988"/>
        </p:xfrm>
        <a:graphic>
          <a:graphicData uri="http://schemas.openxmlformats.org/presentationml/2006/ole">
            <p:oleObj spid="_x0000_s26644" name="Equation" r:id="rId5" imgW="1993680" imgH="1320480" progId="">
              <p:embed/>
            </p:oleObj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395288" y="3965575"/>
          <a:ext cx="7843837" cy="2860675"/>
        </p:xfrm>
        <a:graphic>
          <a:graphicData uri="http://schemas.openxmlformats.org/presentationml/2006/ole">
            <p:oleObj spid="_x0000_s26645" name="Equation" r:id="rId6" imgW="4775040" imgH="1739880" progId="">
              <p:embed/>
            </p:oleObj>
          </a:graphicData>
        </a:graphic>
      </p:graphicFrame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7848600" y="617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–22)</a:t>
            </a: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6045200" y="2743200"/>
          <a:ext cx="1727200" cy="790575"/>
        </p:xfrm>
        <a:graphic>
          <a:graphicData uri="http://schemas.openxmlformats.org/presentationml/2006/ole">
            <p:oleObj spid="_x0000_s26647" name="Equation" r:id="rId7" imgW="8632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76200" y="0"/>
            <a:ext cx="2590800" cy="7772400"/>
            <a:chOff x="288" y="-48"/>
            <a:chExt cx="1632" cy="4896"/>
          </a:xfrm>
        </p:grpSpPr>
        <p:pic>
          <p:nvPicPr>
            <p:cNvPr id="24596" name="Picture 20" descr="F30_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" y="-48"/>
              <a:ext cx="1446" cy="4877"/>
            </a:xfrm>
            <a:prstGeom prst="rect">
              <a:avLst/>
            </a:prstGeom>
            <a:noFill/>
          </p:spPr>
        </p:pic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288" y="2304"/>
              <a:ext cx="1632" cy="2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1488" y="384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509" y="279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</a:rPr>
                <a:t>N</a:t>
              </a:r>
              <a:r>
                <a:rPr lang="en-US" sz="1800" i="1" baseline="-25000">
                  <a:solidFill>
                    <a:schemeClr val="tx1"/>
                  </a:solidFill>
                </a:rPr>
                <a:t>2</a:t>
              </a:r>
              <a:endParaRPr lang="en-US" sz="1800" i="1">
                <a:solidFill>
                  <a:schemeClr val="tx1"/>
                </a:solidFill>
              </a:endParaRPr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2819400" y="-4114800"/>
            <a:ext cx="2590800" cy="8047038"/>
            <a:chOff x="2976" y="-192"/>
            <a:chExt cx="1632" cy="5069"/>
          </a:xfrm>
        </p:grpSpPr>
        <p:grpSp>
          <p:nvGrpSpPr>
            <p:cNvPr id="24601" name="Group 25"/>
            <p:cNvGrpSpPr>
              <a:grpSpLocks/>
            </p:cNvGrpSpPr>
            <p:nvPr/>
          </p:nvGrpSpPr>
          <p:grpSpPr bwMode="auto">
            <a:xfrm>
              <a:off x="2976" y="-192"/>
              <a:ext cx="1632" cy="5069"/>
              <a:chOff x="2928" y="-144"/>
              <a:chExt cx="1632" cy="5069"/>
            </a:xfrm>
          </p:grpSpPr>
          <p:pic>
            <p:nvPicPr>
              <p:cNvPr id="24602" name="Picture 26" descr="F30_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70" y="48"/>
                <a:ext cx="1446" cy="4877"/>
              </a:xfrm>
              <a:prstGeom prst="rect">
                <a:avLst/>
              </a:prstGeom>
              <a:noFill/>
            </p:spPr>
          </p:pic>
          <p:sp>
            <p:nvSpPr>
              <p:cNvPr id="24603" name="Rectangle 27"/>
              <p:cNvSpPr>
                <a:spLocks noChangeArrowheads="1"/>
              </p:cNvSpPr>
              <p:nvPr/>
            </p:nvSpPr>
            <p:spPr bwMode="auto">
              <a:xfrm>
                <a:off x="2928" y="-144"/>
                <a:ext cx="1632" cy="25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216" y="2688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3216" y="260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</a:rPr>
                <a:t>N</a:t>
              </a:r>
              <a:r>
                <a:rPr lang="en-US" sz="1800" i="1" baseline="-25000">
                  <a:solidFill>
                    <a:schemeClr val="tx1"/>
                  </a:solidFill>
                </a:rPr>
                <a:t>1</a:t>
              </a:r>
              <a:endParaRPr lang="en-US" sz="1800" i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8672" name="Object 0"/>
          <p:cNvGraphicFramePr>
            <a:graphicFrameLocks noChangeAspect="1"/>
          </p:cNvGraphicFramePr>
          <p:nvPr/>
        </p:nvGraphicFramePr>
        <p:xfrm>
          <a:off x="373063" y="3889375"/>
          <a:ext cx="8183562" cy="2968625"/>
        </p:xfrm>
        <a:graphic>
          <a:graphicData uri="http://schemas.openxmlformats.org/presentationml/2006/ole">
            <p:oleObj spid="_x0000_s28672" name="Equation" r:id="rId5" imgW="4800600" imgH="1739880" progId="">
              <p:embed/>
            </p:oleObj>
          </a:graphicData>
        </a:graphic>
      </p:graphicFrame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6346825" y="1752600"/>
          <a:ext cx="1882775" cy="790575"/>
        </p:xfrm>
        <a:graphic>
          <a:graphicData uri="http://schemas.openxmlformats.org/presentationml/2006/ole">
            <p:oleObj spid="_x0000_s28673" name="Equation" r:id="rId6" imgW="939600" imgH="393480" progId="">
              <p:embed/>
            </p:oleObj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7848600" y="304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–23)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76200" y="0"/>
            <a:ext cx="2590800" cy="7772400"/>
            <a:chOff x="288" y="-48"/>
            <a:chExt cx="1632" cy="4896"/>
          </a:xfrm>
        </p:grpSpPr>
        <p:pic>
          <p:nvPicPr>
            <p:cNvPr id="27651" name="Picture 3" descr="F30_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" y="-48"/>
              <a:ext cx="1446" cy="4877"/>
            </a:xfrm>
            <a:prstGeom prst="rect">
              <a:avLst/>
            </a:prstGeom>
            <a:noFill/>
          </p:spPr>
        </p:pic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88" y="2304"/>
              <a:ext cx="1632" cy="2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488" y="384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1509" y="279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</a:rPr>
                <a:t>N</a:t>
              </a:r>
              <a:r>
                <a:rPr lang="en-US" sz="1800" i="1" baseline="-25000">
                  <a:solidFill>
                    <a:schemeClr val="tx1"/>
                  </a:solidFill>
                </a:rPr>
                <a:t>2</a:t>
              </a:r>
              <a:endParaRPr lang="en-US" sz="1800" i="1">
                <a:solidFill>
                  <a:schemeClr val="tx1"/>
                </a:solidFill>
              </a:endParaRPr>
            </a:p>
          </p:txBody>
        </p:sp>
      </p:grp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2819400" y="-4114800"/>
            <a:ext cx="2590800" cy="8047038"/>
            <a:chOff x="2976" y="-192"/>
            <a:chExt cx="1632" cy="5069"/>
          </a:xfrm>
        </p:grpSpPr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2976" y="-192"/>
              <a:ext cx="1632" cy="5069"/>
              <a:chOff x="2928" y="-144"/>
              <a:chExt cx="1632" cy="5069"/>
            </a:xfrm>
          </p:grpSpPr>
          <p:pic>
            <p:nvPicPr>
              <p:cNvPr id="27657" name="Picture 9" descr="F30_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70" y="48"/>
                <a:ext cx="1446" cy="4877"/>
              </a:xfrm>
              <a:prstGeom prst="rect">
                <a:avLst/>
              </a:prstGeom>
              <a:noFill/>
            </p:spPr>
          </p:pic>
          <p:sp>
            <p:nvSpPr>
              <p:cNvPr id="27658" name="Rectangle 10"/>
              <p:cNvSpPr>
                <a:spLocks noChangeArrowheads="1"/>
              </p:cNvSpPr>
              <p:nvPr/>
            </p:nvSpPr>
            <p:spPr bwMode="auto">
              <a:xfrm>
                <a:off x="2928" y="-144"/>
                <a:ext cx="1632" cy="25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216" y="2688"/>
              <a:ext cx="28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216" y="260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</a:rPr>
                <a:t>N</a:t>
              </a:r>
              <a:r>
                <a:rPr lang="en-US" sz="1800" i="1" baseline="-25000">
                  <a:solidFill>
                    <a:schemeClr val="tx1"/>
                  </a:solidFill>
                </a:rPr>
                <a:t>1</a:t>
              </a:r>
              <a:endParaRPr lang="en-US" sz="1800" i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867400" y="1295400"/>
          <a:ext cx="1727200" cy="790575"/>
        </p:xfrm>
        <a:graphic>
          <a:graphicData uri="http://schemas.openxmlformats.org/presentationml/2006/ole">
            <p:oleObj spid="_x0000_s27661" name="Equation" r:id="rId5" imgW="863280" imgH="393480" progId="">
              <p:embed/>
            </p:oleObj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5867400" y="228600"/>
          <a:ext cx="1882775" cy="790575"/>
        </p:xfrm>
        <a:graphic>
          <a:graphicData uri="http://schemas.openxmlformats.org/presentationml/2006/ole">
            <p:oleObj spid="_x0000_s27662" name="Equation" r:id="rId6" imgW="939600" imgH="393480" progId="">
              <p:embed/>
            </p:oleObj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184150" y="3557588"/>
          <a:ext cx="7920038" cy="1865312"/>
        </p:xfrm>
        <a:graphic>
          <a:graphicData uri="http://schemas.openxmlformats.org/presentationml/2006/ole">
            <p:oleObj spid="_x0000_s27663" name="Equation" r:id="rId7" imgW="4800600" imgH="1130040" progId="">
              <p:embed/>
            </p:oleObj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381000" y="5610225"/>
          <a:ext cx="1704975" cy="790575"/>
        </p:xfrm>
        <a:graphic>
          <a:graphicData uri="http://schemas.openxmlformats.org/presentationml/2006/ole">
            <p:oleObj spid="_x0000_s27664" name="Equation" r:id="rId8" imgW="850680" imgH="393480" progId="">
              <p:embed/>
            </p:oleObj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2362200" y="5610225"/>
          <a:ext cx="1549400" cy="790575"/>
        </p:xfrm>
        <a:graphic>
          <a:graphicData uri="http://schemas.openxmlformats.org/presentationml/2006/ole">
            <p:oleObj spid="_x0000_s27665" name="Equation" r:id="rId9" imgW="774360" imgH="393480" progId="">
              <p:embed/>
            </p:oleObj>
          </a:graphicData>
        </a:graphic>
      </p:graphicFrame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8001000" y="2286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–24)</a:t>
            </a: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4545013" y="5791200"/>
          <a:ext cx="1169987" cy="431800"/>
        </p:xfrm>
        <a:graphic>
          <a:graphicData uri="http://schemas.openxmlformats.org/presentationml/2006/ole">
            <p:oleObj spid="_x0000_s27667" name="Equation" r:id="rId10" imgW="583920" imgH="215640" progId="">
              <p:embed/>
            </p:oleObj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6069013" y="5740400"/>
          <a:ext cx="1169987" cy="431800"/>
        </p:xfrm>
        <a:graphic>
          <a:graphicData uri="http://schemas.openxmlformats.org/presentationml/2006/ole">
            <p:oleObj spid="_x0000_s27668" name="Equation" r:id="rId11" imgW="583920" imgH="21564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430588" y="87313"/>
          <a:ext cx="5292725" cy="2933700"/>
        </p:xfrm>
        <a:graphic>
          <a:graphicData uri="http://schemas.openxmlformats.org/presentationml/2006/ole">
            <p:oleObj spid="_x0000_s5123" name="Equation" r:id="rId4" imgW="3213000" imgH="1777680" progId="">
              <p:embed/>
            </p:oleObj>
          </a:graphicData>
        </a:graphic>
      </p:graphicFrame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304800" y="623888"/>
            <a:ext cx="2819400" cy="2728912"/>
            <a:chOff x="720" y="1593"/>
            <a:chExt cx="1776" cy="1719"/>
          </a:xfrm>
        </p:grpSpPr>
        <p:pic>
          <p:nvPicPr>
            <p:cNvPr id="5122" name="Picture 2" descr="F30_0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1" y="1737"/>
              <a:ext cx="1705" cy="1575"/>
            </a:xfrm>
            <a:prstGeom prst="rect">
              <a:avLst/>
            </a:prstGeom>
            <a:noFill/>
          </p:spPr>
        </p:pic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584" y="159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loop 1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720" y="1785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loop 2</a:t>
              </a:r>
            </a:p>
          </p:txBody>
        </p:sp>
      </p:grp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96850" y="3160713"/>
          <a:ext cx="7346950" cy="725487"/>
        </p:xfrm>
        <a:graphic>
          <a:graphicData uri="http://schemas.openxmlformats.org/presentationml/2006/ole">
            <p:oleObj spid="_x0000_s5128" name="Equation" r:id="rId6" imgW="4368600" imgH="431640" progId="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381000" y="4038600"/>
          <a:ext cx="7861300" cy="725488"/>
        </p:xfrm>
        <a:graphic>
          <a:graphicData uri="http://schemas.openxmlformats.org/presentationml/2006/ole">
            <p:oleObj spid="_x0000_s5129" name="Equation" r:id="rId7" imgW="4673520" imgH="431640" progId="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04775" y="5029200"/>
          <a:ext cx="8842375" cy="1493838"/>
        </p:xfrm>
        <a:graphic>
          <a:graphicData uri="http://schemas.openxmlformats.org/presentationml/2006/ole">
            <p:oleObj spid="_x0000_s5130" name="Equation" r:id="rId8" imgW="5257800" imgH="888840" progId="">
              <p:embed/>
            </p:oleObj>
          </a:graphicData>
        </a:graphic>
      </p:graphicFrame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52400" y="1365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228600" y="420688"/>
            <a:ext cx="2895600" cy="1484312"/>
            <a:chOff x="960" y="682"/>
            <a:chExt cx="1824" cy="935"/>
          </a:xfrm>
        </p:grpSpPr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960" y="1089"/>
              <a:ext cx="1728" cy="528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1920" y="1440"/>
              <a:ext cx="240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V="1">
              <a:off x="2064" y="1056"/>
              <a:ext cx="0" cy="4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V="1">
              <a:off x="2064" y="960"/>
              <a:ext cx="576" cy="52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auto">
            <a:xfrm>
              <a:off x="2034" y="1287"/>
              <a:ext cx="144" cy="11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6" y="16"/>
                </a:cxn>
                <a:cxn ang="0">
                  <a:pos x="144" y="112"/>
                </a:cxn>
              </a:cxnLst>
              <a:rect l="0" t="0" r="r" b="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2" y="72"/>
                    <a:pt x="144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6169" name="Object 25"/>
            <p:cNvGraphicFramePr>
              <a:graphicFrameLocks noChangeAspect="1"/>
            </p:cNvGraphicFramePr>
            <p:nvPr/>
          </p:nvGraphicFramePr>
          <p:xfrm>
            <a:off x="2611" y="682"/>
            <a:ext cx="173" cy="230"/>
          </p:xfrm>
          <a:graphic>
            <a:graphicData uri="http://schemas.openxmlformats.org/presentationml/2006/ole">
              <p:oleObj spid="_x0000_s6169" name="Equation" r:id="rId4" imgW="152280" imgH="203040" progId="">
                <p:embed/>
              </p:oleObj>
            </a:graphicData>
          </a:graphic>
        </p:graphicFrame>
        <p:graphicFrame>
          <p:nvGraphicFramePr>
            <p:cNvPr id="6170" name="Object 26"/>
            <p:cNvGraphicFramePr>
              <a:graphicFrameLocks noChangeAspect="1"/>
            </p:cNvGraphicFramePr>
            <p:nvPr/>
          </p:nvGraphicFramePr>
          <p:xfrm>
            <a:off x="2016" y="855"/>
            <a:ext cx="144" cy="201"/>
          </p:xfrm>
          <a:graphic>
            <a:graphicData uri="http://schemas.openxmlformats.org/presentationml/2006/ole">
              <p:oleObj spid="_x0000_s6170" name="Equation" r:id="rId5" imgW="126720" imgH="177480" progId="">
                <p:embed/>
              </p:oleObj>
            </a:graphicData>
          </a:graphic>
        </p:graphicFrame>
        <p:graphicFrame>
          <p:nvGraphicFramePr>
            <p:cNvPr id="6171" name="Object 27"/>
            <p:cNvGraphicFramePr>
              <a:graphicFrameLocks noChangeAspect="1"/>
            </p:cNvGraphicFramePr>
            <p:nvPr/>
          </p:nvGraphicFramePr>
          <p:xfrm>
            <a:off x="2112" y="1104"/>
            <a:ext cx="144" cy="230"/>
          </p:xfrm>
          <a:graphic>
            <a:graphicData uri="http://schemas.openxmlformats.org/presentationml/2006/ole">
              <p:oleObj spid="_x0000_s6171" name="Equation" r:id="rId6" imgW="126720" imgH="203040" progId="">
                <p:embed/>
              </p:oleObj>
            </a:graphicData>
          </a:graphic>
        </p:graphicFrame>
        <p:graphicFrame>
          <p:nvGraphicFramePr>
            <p:cNvPr id="6172" name="Object 28"/>
            <p:cNvGraphicFramePr>
              <a:graphicFrameLocks noChangeAspect="1"/>
            </p:cNvGraphicFramePr>
            <p:nvPr/>
          </p:nvGraphicFramePr>
          <p:xfrm>
            <a:off x="1680" y="1383"/>
            <a:ext cx="245" cy="201"/>
          </p:xfrm>
          <a:graphic>
            <a:graphicData uri="http://schemas.openxmlformats.org/presentationml/2006/ole">
              <p:oleObj spid="_x0000_s6172" name="Equation" r:id="rId7" imgW="215640" imgH="177480" progId="">
                <p:embed/>
              </p:oleObj>
            </a:graphicData>
          </a:graphic>
        </p:graphicFrame>
      </p:grp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3535363" y="76200"/>
          <a:ext cx="9723437" cy="1828800"/>
        </p:xfrm>
        <a:graphic>
          <a:graphicData uri="http://schemas.openxmlformats.org/presentationml/2006/ole">
            <p:oleObj spid="_x0000_s6174" name="Equation" r:id="rId8" imgW="5867280" imgH="1104840" progId="">
              <p:embed/>
            </p:oleObj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457200" y="2251075"/>
          <a:ext cx="8083550" cy="2427288"/>
        </p:xfrm>
        <a:graphic>
          <a:graphicData uri="http://schemas.openxmlformats.org/presentationml/2006/ole">
            <p:oleObj spid="_x0000_s6175" name="Equation" r:id="rId9" imgW="4889160" imgH="1473120" progId="">
              <p:embed/>
            </p:oleObj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381000" y="4760913"/>
          <a:ext cx="7881938" cy="725487"/>
        </p:xfrm>
        <a:graphic>
          <a:graphicData uri="http://schemas.openxmlformats.org/presentationml/2006/ole">
            <p:oleObj spid="_x0000_s6176" name="Equation" r:id="rId10" imgW="4686120" imgH="431640" progId="">
              <p:embed/>
            </p:oleObj>
          </a:graphicData>
        </a:graphic>
      </p:graphicFrame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152400" y="76200"/>
          <a:ext cx="1836738" cy="558800"/>
        </p:xfrm>
        <a:graphic>
          <a:graphicData uri="http://schemas.openxmlformats.org/presentationml/2006/ole">
            <p:oleObj spid="_x0000_s6178" name="Equation" r:id="rId11" imgW="914400" imgH="279360" progId="">
              <p:embed/>
            </p:oleObj>
          </a:graphicData>
        </a:graphic>
      </p:graphicFrame>
      <p:graphicFrame>
        <p:nvGraphicFramePr>
          <p:cNvPr id="6179" name="Object 35"/>
          <p:cNvGraphicFramePr>
            <a:graphicFrameLocks noChangeAspect="1"/>
          </p:cNvGraphicFramePr>
          <p:nvPr/>
        </p:nvGraphicFramePr>
        <p:xfrm>
          <a:off x="609600" y="5715000"/>
          <a:ext cx="1425575" cy="788988"/>
        </p:xfrm>
        <a:graphic>
          <a:graphicData uri="http://schemas.openxmlformats.org/presentationml/2006/ole">
            <p:oleObj spid="_x0000_s6179" name="Equation" r:id="rId12" imgW="711000" imgH="393480" progId="">
              <p:embed/>
            </p:oleObj>
          </a:graphicData>
        </a:graphic>
      </p:graphicFrame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315200" y="6080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8600" y="801688"/>
            <a:ext cx="2895600" cy="1484312"/>
            <a:chOff x="960" y="682"/>
            <a:chExt cx="1824" cy="935"/>
          </a:xfrm>
        </p:grpSpPr>
        <p:sp>
          <p:nvSpPr>
            <p:cNvPr id="9219" name="Oval 3"/>
            <p:cNvSpPr>
              <a:spLocks noChangeArrowheads="1"/>
            </p:cNvSpPr>
            <p:nvPr/>
          </p:nvSpPr>
          <p:spPr bwMode="auto">
            <a:xfrm>
              <a:off x="960" y="1089"/>
              <a:ext cx="1728" cy="528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1920" y="1440"/>
              <a:ext cx="240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 flipV="1">
              <a:off x="2064" y="1056"/>
              <a:ext cx="0" cy="4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2064" y="960"/>
              <a:ext cx="576" cy="52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2034" y="1287"/>
              <a:ext cx="144" cy="11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6" y="16"/>
                </a:cxn>
                <a:cxn ang="0">
                  <a:pos x="144" y="112"/>
                </a:cxn>
              </a:cxnLst>
              <a:rect l="0" t="0" r="r" b="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2" y="72"/>
                    <a:pt x="144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2611" y="682"/>
            <a:ext cx="173" cy="230"/>
          </p:xfrm>
          <a:graphic>
            <a:graphicData uri="http://schemas.openxmlformats.org/presentationml/2006/ole">
              <p:oleObj spid="_x0000_s9224" name="Equation" r:id="rId4" imgW="152280" imgH="203040" progId="">
                <p:embed/>
              </p:oleObj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2016" y="855"/>
            <a:ext cx="144" cy="201"/>
          </p:xfrm>
          <a:graphic>
            <a:graphicData uri="http://schemas.openxmlformats.org/presentationml/2006/ole">
              <p:oleObj spid="_x0000_s9225" name="Equation" r:id="rId5" imgW="126720" imgH="177480" progId="">
                <p:embed/>
              </p:oleObj>
            </a:graphicData>
          </a:graphic>
        </p:graphicFrame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2112" y="1104"/>
            <a:ext cx="144" cy="230"/>
          </p:xfrm>
          <a:graphic>
            <a:graphicData uri="http://schemas.openxmlformats.org/presentationml/2006/ole">
              <p:oleObj spid="_x0000_s9226" name="Equation" r:id="rId6" imgW="126720" imgH="203040" progId="">
                <p:embed/>
              </p:oleObj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1680" y="1383"/>
            <a:ext cx="245" cy="201"/>
          </p:xfrm>
          <a:graphic>
            <a:graphicData uri="http://schemas.openxmlformats.org/presentationml/2006/ole">
              <p:oleObj spid="_x0000_s9227" name="Equation" r:id="rId7" imgW="215640" imgH="177480" progId="">
                <p:embed/>
              </p:oleObj>
            </a:graphicData>
          </a:graphic>
        </p:graphicFrame>
      </p:grp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87313" y="76200"/>
          <a:ext cx="3341687" cy="558800"/>
        </p:xfrm>
        <a:graphic>
          <a:graphicData uri="http://schemas.openxmlformats.org/presentationml/2006/ole">
            <p:oleObj spid="_x0000_s9228" name="Equation" r:id="rId8" imgW="1663560" imgH="279360" progId="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852863" y="387350"/>
          <a:ext cx="5062537" cy="4740275"/>
        </p:xfrm>
        <a:graphic>
          <a:graphicData uri="http://schemas.openxmlformats.org/presentationml/2006/ole">
            <p:oleObj spid="_x0000_s9229" name="Equation" r:id="rId9" imgW="2958840" imgH="2768400" progId="">
              <p:embed/>
            </p:oleObj>
          </a:graphicData>
        </a:graphic>
      </p:graphicFrame>
      <p:pic>
        <p:nvPicPr>
          <p:cNvPr id="9230" name="Picture 14" descr="F30_4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6838" y="2822575"/>
            <a:ext cx="3332162" cy="1706563"/>
          </a:xfrm>
          <a:prstGeom prst="rect">
            <a:avLst/>
          </a:prstGeom>
          <a:noFill/>
        </p:spPr>
      </p:pic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762000" y="4800600"/>
            <a:ext cx="1143000" cy="1371600"/>
            <a:chOff x="720" y="3024"/>
            <a:chExt cx="720" cy="864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V="1">
              <a:off x="1008" y="3072"/>
              <a:ext cx="0" cy="5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798" y="3420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V="1">
              <a:off x="1020" y="3312"/>
              <a:ext cx="288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236" name="Freeform 20"/>
            <p:cNvSpPr>
              <a:spLocks/>
            </p:cNvSpPr>
            <p:nvPr/>
          </p:nvSpPr>
          <p:spPr bwMode="auto">
            <a:xfrm>
              <a:off x="1008" y="3440"/>
              <a:ext cx="112" cy="11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6" y="16"/>
                </a:cxn>
                <a:cxn ang="0">
                  <a:pos x="96" y="112"/>
                </a:cxn>
              </a:cxnLst>
              <a:rect l="0" t="0" r="r" b="b"/>
              <a:pathLst>
                <a:path w="112" h="112">
                  <a:moveTo>
                    <a:pt x="0" y="16"/>
                  </a:moveTo>
                  <a:cubicBezTo>
                    <a:pt x="40" y="8"/>
                    <a:pt x="80" y="0"/>
                    <a:pt x="96" y="16"/>
                  </a:cubicBezTo>
                  <a:cubicBezTo>
                    <a:pt x="112" y="32"/>
                    <a:pt x="104" y="72"/>
                    <a:pt x="9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9237" name="Object 21"/>
            <p:cNvGraphicFramePr>
              <a:graphicFrameLocks noChangeAspect="1"/>
            </p:cNvGraphicFramePr>
            <p:nvPr/>
          </p:nvGraphicFramePr>
          <p:xfrm>
            <a:off x="1056" y="3226"/>
            <a:ext cx="144" cy="230"/>
          </p:xfrm>
          <a:graphic>
            <a:graphicData uri="http://schemas.openxmlformats.org/presentationml/2006/ole">
              <p:oleObj spid="_x0000_s9237" name="Equation" r:id="rId11" imgW="126720" imgH="203040" progId="">
                <p:embed/>
              </p:oleObj>
            </a:graphicData>
          </a:graphic>
        </p:graphicFrame>
        <p:graphicFrame>
          <p:nvGraphicFramePr>
            <p:cNvPr id="9238" name="Object 22"/>
            <p:cNvGraphicFramePr>
              <a:graphicFrameLocks noChangeAspect="1"/>
            </p:cNvGraphicFramePr>
            <p:nvPr/>
          </p:nvGraphicFramePr>
          <p:xfrm>
            <a:off x="816" y="3024"/>
            <a:ext cx="173" cy="230"/>
          </p:xfrm>
          <a:graphic>
            <a:graphicData uri="http://schemas.openxmlformats.org/presentationml/2006/ole">
              <p:oleObj spid="_x0000_s9238" name="Equation" r:id="rId12" imgW="152280" imgH="203040" progId="">
                <p:embed/>
              </p:oleObj>
            </a:graphicData>
          </a:graphic>
        </p:graphicFrame>
        <p:graphicFrame>
          <p:nvGraphicFramePr>
            <p:cNvPr id="9239" name="Object 23"/>
            <p:cNvGraphicFramePr>
              <a:graphicFrameLocks noChangeAspect="1"/>
            </p:cNvGraphicFramePr>
            <p:nvPr/>
          </p:nvGraphicFramePr>
          <p:xfrm>
            <a:off x="1296" y="3120"/>
            <a:ext cx="144" cy="201"/>
          </p:xfrm>
          <a:graphic>
            <a:graphicData uri="http://schemas.openxmlformats.org/presentationml/2006/ole">
              <p:oleObj spid="_x0000_s9239" name="Equation" r:id="rId13" imgW="126720" imgH="177480" progId="">
                <p:embed/>
              </p:oleObj>
            </a:graphicData>
          </a:graphic>
        </p:graphicFrame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720" y="363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loop</a:t>
              </a:r>
            </a:p>
          </p:txBody>
        </p:sp>
      </p:grp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7315200" y="6080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30_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82663"/>
            <a:ext cx="3444875" cy="1989137"/>
          </a:xfrm>
          <a:prstGeom prst="rect">
            <a:avLst/>
          </a:prstGeom>
          <a:noFill/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8600" y="76200"/>
          <a:ext cx="1243013" cy="687388"/>
        </p:xfrm>
        <a:graphic>
          <a:graphicData uri="http://schemas.openxmlformats.org/presentationml/2006/ole">
            <p:oleObj spid="_x0000_s4100" name="Equation" r:id="rId5" imgW="711000" imgH="393480" progId="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997325" y="185738"/>
          <a:ext cx="4479925" cy="2176462"/>
        </p:xfrm>
        <a:graphic>
          <a:graphicData uri="http://schemas.openxmlformats.org/presentationml/2006/ole">
            <p:oleObj spid="_x0000_s4101" name="Equation" r:id="rId6" imgW="2717640" imgH="1320480" progId="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58763" y="2667000"/>
          <a:ext cx="8732837" cy="725488"/>
        </p:xfrm>
        <a:graphic>
          <a:graphicData uri="http://schemas.openxmlformats.org/presentationml/2006/ole">
            <p:oleObj spid="_x0000_s4102" name="Equation" r:id="rId7" imgW="5194080" imgH="431640" progId="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46050" y="3559175"/>
          <a:ext cx="8437563" cy="2979738"/>
        </p:xfrm>
        <a:graphic>
          <a:graphicData uri="http://schemas.openxmlformats.org/presentationml/2006/ole">
            <p:oleObj spid="_x0000_s4103" name="Equation" r:id="rId8" imgW="5105160" imgH="1803240" progId="">
              <p:embed/>
            </p:oleObj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5438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6)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52400" y="-76200"/>
            <a:ext cx="8686800" cy="3090863"/>
            <a:chOff x="192" y="528"/>
            <a:chExt cx="5472" cy="1947"/>
          </a:xfrm>
        </p:grpSpPr>
        <p:pic>
          <p:nvPicPr>
            <p:cNvPr id="17411" name="Picture 3" descr="F30_0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729"/>
              <a:ext cx="5424" cy="1746"/>
            </a:xfrm>
            <a:prstGeom prst="rect">
              <a:avLst/>
            </a:prstGeom>
            <a:noFill/>
          </p:spPr>
        </p:pic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632" y="528"/>
              <a:ext cx="4032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488" y="1248"/>
              <a:ext cx="528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440" y="106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872" y="106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1536" y="1488"/>
              <a:ext cx="3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536" y="1536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magnet motion</a:t>
              </a:r>
            </a:p>
          </p:txBody>
        </p:sp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181475" y="485775"/>
          <a:ext cx="4875213" cy="1114425"/>
        </p:xfrm>
        <a:graphic>
          <a:graphicData uri="http://schemas.openxmlformats.org/presentationml/2006/ole">
            <p:oleObj spid="_x0000_s17418" name="Equation" r:id="rId5" imgW="2895480" imgH="660240" progId="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52400" y="2593975"/>
          <a:ext cx="8829675" cy="2816225"/>
        </p:xfrm>
        <a:graphic>
          <a:graphicData uri="http://schemas.openxmlformats.org/presentationml/2006/ole">
            <p:oleObj spid="_x0000_s17419" name="Equation" r:id="rId6" imgW="5257800" imgH="1676160" progId="">
              <p:embed/>
            </p:oleObj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75438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-2133600" y="152400"/>
            <a:ext cx="8839200" cy="3090863"/>
            <a:chOff x="96" y="624"/>
            <a:chExt cx="5568" cy="1947"/>
          </a:xfrm>
        </p:grpSpPr>
        <p:pic>
          <p:nvPicPr>
            <p:cNvPr id="11266" name="Picture 2" descr="F30_0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825"/>
              <a:ext cx="5424" cy="1746"/>
            </a:xfrm>
            <a:prstGeom prst="rect">
              <a:avLst/>
            </a:prstGeom>
            <a:noFill/>
          </p:spPr>
        </p:pic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96" y="624"/>
              <a:ext cx="1440" cy="16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072" y="672"/>
              <a:ext cx="2592" cy="1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880" y="1344"/>
              <a:ext cx="528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2976" y="1584"/>
              <a:ext cx="3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2832" y="115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3264" y="116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2880" y="163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magnet motion</a:t>
              </a:r>
            </a:p>
          </p:txBody>
        </p:sp>
      </p:grp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3519488" y="714375"/>
          <a:ext cx="5559425" cy="1114425"/>
        </p:xfrm>
        <a:graphic>
          <a:graphicData uri="http://schemas.openxmlformats.org/presentationml/2006/ole">
            <p:oleObj spid="_x0000_s11281" name="Equation" r:id="rId5" imgW="3301920" imgH="660240" progId="">
              <p:embed/>
            </p:oleObj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19075" y="2819400"/>
          <a:ext cx="8848725" cy="2768600"/>
        </p:xfrm>
        <a:graphic>
          <a:graphicData uri="http://schemas.openxmlformats.org/presentationml/2006/ole">
            <p:oleObj spid="_x0000_s11282" name="Equation" r:id="rId6" imgW="5359320" imgH="1676160" progId="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5438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-4038600" y="152400"/>
            <a:ext cx="8686800" cy="3000375"/>
            <a:chOff x="96" y="96"/>
            <a:chExt cx="5472" cy="1890"/>
          </a:xfrm>
        </p:grpSpPr>
        <p:pic>
          <p:nvPicPr>
            <p:cNvPr id="12291" name="Picture 3" descr="F30_0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240"/>
              <a:ext cx="5424" cy="1746"/>
            </a:xfrm>
            <a:prstGeom prst="rect">
              <a:avLst/>
            </a:prstGeom>
            <a:noFill/>
          </p:spPr>
        </p:pic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6" y="96"/>
              <a:ext cx="2784" cy="16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272" y="144"/>
              <a:ext cx="1296" cy="15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744" y="912"/>
              <a:ext cx="528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696" y="969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4128" y="97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3300"/>
                  </a:solidFill>
                </a:rPr>
                <a:t>N</a:t>
              </a: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3840" y="1296"/>
              <a:ext cx="3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3792" y="1296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tx1"/>
                  </a:solidFill>
                </a:rPr>
                <a:t>magnet motion</a:t>
              </a:r>
            </a:p>
          </p:txBody>
        </p:sp>
      </p:grp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191000" y="485775"/>
          <a:ext cx="4854575" cy="1114425"/>
        </p:xfrm>
        <a:graphic>
          <a:graphicData uri="http://schemas.openxmlformats.org/presentationml/2006/ole">
            <p:oleObj spid="_x0000_s12307" name="Equation" r:id="rId5" imgW="2882880" imgH="660240" progId="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52400" y="2822575"/>
          <a:ext cx="8829675" cy="2816225"/>
        </p:xfrm>
        <a:graphic>
          <a:graphicData uri="http://schemas.openxmlformats.org/presentationml/2006/ole">
            <p:oleObj spid="_x0000_s12308" name="Equation" r:id="rId6" imgW="5257800" imgH="1676160" progId="">
              <p:embed/>
            </p:oleObj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543800" y="62484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339933"/>
                </a:solidFill>
              </a:rPr>
              <a:t>(30 – 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217</Words>
  <Application>Microsoft Office PowerPoint</Application>
  <PresentationFormat>Apresentação no Ecrã (4:3)</PresentationFormat>
  <Paragraphs>75</Paragraphs>
  <Slides>24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6" baseType="lpstr">
      <vt:lpstr>Default Design</vt:lpstr>
      <vt:lpstr>Equation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</vt:vector>
  </TitlesOfParts>
  <Company>JWS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apetrou</dc:creator>
  <cp:lastModifiedBy>Rubem</cp:lastModifiedBy>
  <cp:revision>178</cp:revision>
  <dcterms:created xsi:type="dcterms:W3CDTF">2006-07-04T06:55:30Z</dcterms:created>
  <dcterms:modified xsi:type="dcterms:W3CDTF">2013-01-14T19:32:08Z</dcterms:modified>
</cp:coreProperties>
</file>