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F6E4-8665-4157-A7E1-1530D79F9F57}" type="datetimeFigureOut">
              <a:rPr lang="pt-BR" smtClean="0"/>
              <a:t>08/11/2012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055F-2D10-43B7-9B7A-DC78F21B6FB4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F6E4-8665-4157-A7E1-1530D79F9F57}" type="datetimeFigureOut">
              <a:rPr lang="pt-BR" smtClean="0"/>
              <a:t>08/11/2012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055F-2D10-43B7-9B7A-DC78F21B6FB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F6E4-8665-4157-A7E1-1530D79F9F57}" type="datetimeFigureOut">
              <a:rPr lang="pt-BR" smtClean="0"/>
              <a:t>08/11/2012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055F-2D10-43B7-9B7A-DC78F21B6FB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F6E4-8665-4157-A7E1-1530D79F9F57}" type="datetimeFigureOut">
              <a:rPr lang="pt-BR" smtClean="0"/>
              <a:t>08/11/2012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055F-2D10-43B7-9B7A-DC78F21B6FB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F6E4-8665-4157-A7E1-1530D79F9F57}" type="datetimeFigureOut">
              <a:rPr lang="pt-BR" smtClean="0"/>
              <a:t>08/11/2012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055F-2D10-43B7-9B7A-DC78F21B6FB4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F6E4-8665-4157-A7E1-1530D79F9F57}" type="datetimeFigureOut">
              <a:rPr lang="pt-BR" smtClean="0"/>
              <a:t>08/11/2012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055F-2D10-43B7-9B7A-DC78F21B6FB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F6E4-8665-4157-A7E1-1530D79F9F57}" type="datetimeFigureOut">
              <a:rPr lang="pt-BR" smtClean="0"/>
              <a:t>08/11/2012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055F-2D10-43B7-9B7A-DC78F21B6FB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F6E4-8665-4157-A7E1-1530D79F9F57}" type="datetimeFigureOut">
              <a:rPr lang="pt-BR" smtClean="0"/>
              <a:t>08/11/2012</a:t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02055F-2D10-43B7-9B7A-DC78F21B6FB4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F6E4-8665-4157-A7E1-1530D79F9F57}" type="datetimeFigureOut">
              <a:rPr lang="pt-BR" smtClean="0"/>
              <a:t>08/11/2012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055F-2D10-43B7-9B7A-DC78F21B6FB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F6E4-8665-4157-A7E1-1530D79F9F57}" type="datetimeFigureOut">
              <a:rPr lang="pt-BR" smtClean="0"/>
              <a:t>08/11/2012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9902055F-2D10-43B7-9B7A-DC78F21B6FB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9FBDF6E4-8665-4157-A7E1-1530D79F9F57}" type="datetimeFigureOut">
              <a:rPr lang="pt-BR" smtClean="0"/>
              <a:t>08/11/2012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055F-2D10-43B7-9B7A-DC78F21B6FB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FBDF6E4-8665-4157-A7E1-1530D79F9F57}" type="datetimeFigureOut">
              <a:rPr lang="pt-BR" smtClean="0"/>
              <a:t>08/11/2012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902055F-2D10-43B7-9B7A-DC78F21B6FB4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90600" y="228600"/>
            <a:ext cx="6480048" cy="2301240"/>
          </a:xfrm>
        </p:spPr>
        <p:txBody>
          <a:bodyPr/>
          <a:lstStyle/>
          <a:p>
            <a:r>
              <a:rPr lang="en-US" dirty="0" smtClean="0"/>
              <a:t>Amostragem &amp; Quantização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4419600"/>
            <a:ext cx="6480048" cy="1752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Danilo</a:t>
            </a:r>
            <a:r>
              <a:rPr lang="en-US" dirty="0" smtClean="0"/>
              <a:t> Souza – 10080000801</a:t>
            </a:r>
          </a:p>
          <a:p>
            <a:r>
              <a:rPr lang="en-US" dirty="0" smtClean="0"/>
              <a:t>Hugo Leonardo – 10080000701</a:t>
            </a:r>
          </a:p>
          <a:p>
            <a:r>
              <a:rPr lang="en-US" dirty="0" err="1" smtClean="0"/>
              <a:t>Welton</a:t>
            </a:r>
            <a:r>
              <a:rPr lang="en-US" dirty="0" smtClean="0"/>
              <a:t> </a:t>
            </a:r>
            <a:r>
              <a:rPr lang="en-US" dirty="0" err="1" smtClean="0"/>
              <a:t>Araújo</a:t>
            </a:r>
            <a:r>
              <a:rPr lang="en-US" dirty="0" smtClean="0"/>
              <a:t> - </a:t>
            </a:r>
            <a:r>
              <a:rPr lang="en-US" dirty="0" smtClean="0"/>
              <a:t>10080000501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600200" y="1905000"/>
            <a:ext cx="5486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Universidade</a:t>
            </a:r>
            <a:r>
              <a:rPr lang="en-US" b="1" dirty="0" smtClean="0"/>
              <a:t> Federal do </a:t>
            </a:r>
            <a:r>
              <a:rPr lang="en-US" b="1" dirty="0" err="1" smtClean="0"/>
              <a:t>Pará</a:t>
            </a:r>
            <a:endParaRPr lang="en-US" b="1" dirty="0" smtClean="0"/>
          </a:p>
          <a:p>
            <a:pPr algn="ctr"/>
            <a:r>
              <a:rPr lang="en-US" b="1" dirty="0" err="1" smtClean="0"/>
              <a:t>Instituto</a:t>
            </a:r>
            <a:r>
              <a:rPr lang="en-US" b="1" dirty="0" smtClean="0"/>
              <a:t> de </a:t>
            </a:r>
            <a:r>
              <a:rPr lang="en-US" b="1" dirty="0" err="1" smtClean="0"/>
              <a:t>Tecnologia</a:t>
            </a:r>
            <a:endParaRPr lang="en-US" b="1" dirty="0" smtClean="0"/>
          </a:p>
          <a:p>
            <a:pPr algn="ctr"/>
            <a:r>
              <a:rPr lang="en-US" b="1" dirty="0" err="1" smtClean="0"/>
              <a:t>Faculdade</a:t>
            </a:r>
            <a:r>
              <a:rPr lang="en-US" b="1" dirty="0" smtClean="0"/>
              <a:t> de </a:t>
            </a:r>
            <a:r>
              <a:rPr lang="en-US" b="1" dirty="0" err="1" smtClean="0"/>
              <a:t>Engenharia</a:t>
            </a:r>
            <a:r>
              <a:rPr lang="en-US" b="1" dirty="0" smtClean="0"/>
              <a:t> da </a:t>
            </a:r>
            <a:r>
              <a:rPr lang="en-US" b="1" dirty="0" err="1" smtClean="0"/>
              <a:t>Computação</a:t>
            </a:r>
            <a:endParaRPr lang="en-US" b="1" dirty="0" smtClean="0"/>
          </a:p>
          <a:p>
            <a:pPr algn="ctr"/>
            <a:r>
              <a:rPr lang="en-US" b="1" dirty="0" err="1" smtClean="0"/>
              <a:t>Projeto</a:t>
            </a:r>
            <a:r>
              <a:rPr lang="en-US" b="1" dirty="0" smtClean="0"/>
              <a:t> de Hardware e </a:t>
            </a:r>
            <a:r>
              <a:rPr lang="en-US" b="1" dirty="0" err="1" smtClean="0"/>
              <a:t>Interfaceamento</a:t>
            </a:r>
            <a:endParaRPr lang="en-US" b="1" dirty="0" smtClean="0"/>
          </a:p>
          <a:p>
            <a:pPr algn="ctr"/>
            <a:r>
              <a:rPr lang="en-US" b="1" dirty="0" smtClean="0"/>
              <a:t>Profº Bruno Lira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523949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Introdução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Amostragem</a:t>
            </a:r>
          </a:p>
          <a:p>
            <a:r>
              <a:rPr lang="en-US" dirty="0" err="1" smtClean="0"/>
              <a:t>Introdução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Quantização</a:t>
            </a:r>
          </a:p>
          <a:p>
            <a:r>
              <a:rPr lang="en-US" dirty="0" err="1" smtClean="0"/>
              <a:t>Fluxograma</a:t>
            </a:r>
            <a:endParaRPr lang="en-US" dirty="0" smtClean="0"/>
          </a:p>
          <a:p>
            <a:r>
              <a:rPr lang="en-US" dirty="0" err="1" smtClean="0"/>
              <a:t>Resultados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7735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Amostragem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Recuperar</a:t>
            </a:r>
            <a:r>
              <a:rPr lang="en-US" dirty="0" smtClean="0"/>
              <a:t> o valor de um </a:t>
            </a:r>
            <a:r>
              <a:rPr lang="en-US" dirty="0" err="1" smtClean="0"/>
              <a:t>sinal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determinado</a:t>
            </a:r>
            <a:r>
              <a:rPr lang="en-US" dirty="0" smtClean="0"/>
              <a:t> </a:t>
            </a:r>
            <a:r>
              <a:rPr lang="en-US" dirty="0" err="1" smtClean="0"/>
              <a:t>instante</a:t>
            </a:r>
            <a:r>
              <a:rPr lang="en-US" dirty="0" smtClean="0"/>
              <a:t> de tempo</a:t>
            </a:r>
          </a:p>
          <a:p>
            <a:r>
              <a:rPr lang="en-US" dirty="0" err="1" smtClean="0"/>
              <a:t>freq_amostragem</a:t>
            </a:r>
            <a:r>
              <a:rPr lang="en-US" dirty="0" smtClean="0"/>
              <a:t> = </a:t>
            </a:r>
            <a:r>
              <a:rPr lang="en-US" dirty="0" err="1" smtClean="0"/>
              <a:t>qt_amostras</a:t>
            </a:r>
            <a:r>
              <a:rPr lang="en-US" dirty="0" smtClean="0"/>
              <a:t>/tempo</a:t>
            </a:r>
          </a:p>
          <a:p>
            <a:r>
              <a:rPr lang="en-US" dirty="0" err="1" smtClean="0"/>
              <a:t>Todo</a:t>
            </a:r>
            <a:r>
              <a:rPr lang="en-US" dirty="0" smtClean="0"/>
              <a:t> o </a:t>
            </a:r>
            <a:r>
              <a:rPr lang="en-US" dirty="0" err="1" smtClean="0"/>
              <a:t>processo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feito</a:t>
            </a:r>
            <a:r>
              <a:rPr lang="en-US" dirty="0" smtClean="0"/>
              <a:t> </a:t>
            </a:r>
            <a:r>
              <a:rPr lang="en-US" dirty="0" err="1" smtClean="0"/>
              <a:t>utilizando</a:t>
            </a:r>
            <a:r>
              <a:rPr lang="en-US" dirty="0" smtClean="0"/>
              <a:t> </a:t>
            </a:r>
            <a:r>
              <a:rPr lang="en-US" dirty="0" err="1" smtClean="0"/>
              <a:t>operações</a:t>
            </a:r>
            <a:r>
              <a:rPr lang="en-US" dirty="0" smtClean="0"/>
              <a:t> </a:t>
            </a:r>
            <a:r>
              <a:rPr lang="en-US" dirty="0" smtClean="0"/>
              <a:t>simples com </a:t>
            </a:r>
            <a:r>
              <a:rPr lang="en-US" dirty="0" err="1" smtClean="0"/>
              <a:t>vetores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6988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Determinar</a:t>
            </a:r>
            <a:r>
              <a:rPr lang="en-US" dirty="0" smtClean="0"/>
              <a:t> um </a:t>
            </a:r>
            <a:r>
              <a:rPr lang="en-US" dirty="0" err="1" smtClean="0"/>
              <a:t>único</a:t>
            </a:r>
            <a:r>
              <a:rPr lang="en-US" dirty="0" smtClean="0"/>
              <a:t> valor  (</a:t>
            </a:r>
            <a:r>
              <a:rPr lang="en-US" dirty="0" err="1" smtClean="0"/>
              <a:t>truncagem</a:t>
            </a:r>
            <a:r>
              <a:rPr lang="en-US" dirty="0" smtClean="0"/>
              <a:t>)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dada </a:t>
            </a:r>
            <a:r>
              <a:rPr lang="en-US" dirty="0" err="1" smtClean="0"/>
              <a:t>faixa</a:t>
            </a:r>
            <a:r>
              <a:rPr lang="en-US" dirty="0" smtClean="0"/>
              <a:t> de </a:t>
            </a:r>
            <a:r>
              <a:rPr lang="en-US" dirty="0" err="1" smtClean="0"/>
              <a:t>valores</a:t>
            </a:r>
            <a:r>
              <a:rPr lang="en-US" dirty="0" smtClean="0"/>
              <a:t> do </a:t>
            </a:r>
            <a:r>
              <a:rPr lang="en-US" dirty="0" err="1" smtClean="0"/>
              <a:t>sinal</a:t>
            </a:r>
            <a:r>
              <a:rPr lang="en-US" dirty="0" smtClean="0"/>
              <a:t> </a:t>
            </a:r>
            <a:r>
              <a:rPr lang="en-US" dirty="0" err="1" smtClean="0"/>
              <a:t>amostrado</a:t>
            </a:r>
            <a:endParaRPr lang="en-US" dirty="0" smtClean="0"/>
          </a:p>
          <a:p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resultar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perda</a:t>
            </a:r>
            <a:r>
              <a:rPr lang="en-US" dirty="0" smtClean="0"/>
              <a:t> de </a:t>
            </a:r>
            <a:r>
              <a:rPr lang="en-US" dirty="0" err="1" smtClean="0"/>
              <a:t>informações</a:t>
            </a:r>
            <a:endParaRPr lang="en-US" dirty="0" smtClean="0"/>
          </a:p>
          <a:p>
            <a:r>
              <a:rPr lang="en-US" dirty="0" err="1" smtClean="0"/>
              <a:t>Depende</a:t>
            </a:r>
            <a:r>
              <a:rPr lang="en-US" dirty="0" smtClean="0"/>
              <a:t> do </a:t>
            </a:r>
            <a:r>
              <a:rPr lang="en-US" dirty="0" err="1" smtClean="0"/>
              <a:t>número</a:t>
            </a:r>
            <a:r>
              <a:rPr lang="en-US" dirty="0" smtClean="0"/>
              <a:t> de bits </a:t>
            </a:r>
            <a:r>
              <a:rPr lang="en-US" dirty="0" err="1" smtClean="0"/>
              <a:t>usados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representar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níveis</a:t>
            </a:r>
            <a:r>
              <a:rPr lang="en-US" dirty="0" smtClean="0"/>
              <a:t> (</a:t>
            </a:r>
            <a:r>
              <a:rPr lang="en-US" dirty="0" err="1" smtClean="0"/>
              <a:t>valores</a:t>
            </a:r>
            <a:r>
              <a:rPr lang="en-US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2736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Fluxograma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0599"/>
            <a:ext cx="7467600" cy="4325164"/>
          </a:xfrm>
        </p:spPr>
      </p:pic>
    </p:spTree>
    <p:extLst>
      <p:ext uri="{BB962C8B-B14F-4D97-AF65-F5344CB8AC3E}">
        <p14:creationId xmlns:p14="http://schemas.microsoft.com/office/powerpoint/2010/main" val="335329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Gráficos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</a:t>
            </a:r>
            <a:r>
              <a:rPr lang="en-US" dirty="0" err="1" smtClean="0"/>
              <a:t>req_amostragem</a:t>
            </a:r>
            <a:r>
              <a:rPr lang="en-US" dirty="0" smtClean="0"/>
              <a:t> = 50Hz</a:t>
            </a:r>
          </a:p>
          <a:p>
            <a:r>
              <a:rPr lang="en-US" dirty="0" err="1"/>
              <a:t>r</a:t>
            </a:r>
            <a:r>
              <a:rPr lang="en-US" dirty="0" err="1" smtClean="0"/>
              <a:t>esolução</a:t>
            </a:r>
            <a:r>
              <a:rPr lang="en-US" dirty="0" smtClean="0"/>
              <a:t> = 6 bits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64" y="2590800"/>
            <a:ext cx="7945582" cy="416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61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90</TotalTime>
  <Words>117</Words>
  <Application>Microsoft Office PowerPoint</Application>
  <PresentationFormat>Apresentação na tela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Técnica</vt:lpstr>
      <vt:lpstr>Amostragem &amp; Quantização</vt:lpstr>
      <vt:lpstr>Agenda</vt:lpstr>
      <vt:lpstr>Amostragem</vt:lpstr>
      <vt:lpstr>Quantização</vt:lpstr>
      <vt:lpstr>Fluxograma</vt:lpstr>
      <vt:lpstr>Gráficos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Jose Souza</dc:creator>
  <cp:lastModifiedBy>Hugo Santos</cp:lastModifiedBy>
  <cp:revision>10</cp:revision>
  <dcterms:created xsi:type="dcterms:W3CDTF">2012-11-07T17:51:55Z</dcterms:created>
  <dcterms:modified xsi:type="dcterms:W3CDTF">2012-11-08T21:03:16Z</dcterms:modified>
</cp:coreProperties>
</file>