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BDF6E4-8665-4157-A7E1-1530D79F9F57}" type="datetimeFigureOut">
              <a:rPr lang="pt-BR" smtClean="0"/>
              <a:pPr/>
              <a:t>20/11/2012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02055F-2D10-43B7-9B7A-DC78F21B6FB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6480048" cy="2301240"/>
          </a:xfrm>
        </p:spPr>
        <p:txBody>
          <a:bodyPr/>
          <a:lstStyle/>
          <a:p>
            <a:r>
              <a:rPr lang="en-US" dirty="0" smtClean="0"/>
              <a:t>Amostragem &amp; Quantização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419600"/>
            <a:ext cx="6480048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Danilo</a:t>
            </a:r>
            <a:r>
              <a:rPr lang="en-US" dirty="0" smtClean="0"/>
              <a:t> Souza – 10080000801</a:t>
            </a:r>
          </a:p>
          <a:p>
            <a:r>
              <a:rPr lang="en-US" dirty="0" smtClean="0"/>
              <a:t>Hugo Leonardo – 10080000701</a:t>
            </a:r>
          </a:p>
          <a:p>
            <a:r>
              <a:rPr lang="en-US" dirty="0" err="1" smtClean="0"/>
              <a:t>Welton</a:t>
            </a:r>
            <a:r>
              <a:rPr lang="en-US" dirty="0" smtClean="0"/>
              <a:t> </a:t>
            </a:r>
            <a:r>
              <a:rPr lang="en-US" dirty="0" err="1" smtClean="0"/>
              <a:t>Araújo</a:t>
            </a:r>
            <a:r>
              <a:rPr lang="en-US" dirty="0" smtClean="0"/>
              <a:t> - 10080000501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00200" y="19050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Universidade</a:t>
            </a:r>
            <a:r>
              <a:rPr lang="en-US" b="1" dirty="0" smtClean="0"/>
              <a:t> Federal do </a:t>
            </a:r>
            <a:r>
              <a:rPr lang="en-US" b="1" dirty="0" err="1" smtClean="0"/>
              <a:t>Pará</a:t>
            </a:r>
            <a:endParaRPr lang="en-US" b="1" dirty="0" smtClean="0"/>
          </a:p>
          <a:p>
            <a:pPr algn="ctr"/>
            <a:r>
              <a:rPr lang="en-US" b="1" dirty="0" err="1" smtClean="0"/>
              <a:t>Instituto</a:t>
            </a:r>
            <a:r>
              <a:rPr lang="en-US" b="1" dirty="0" smtClean="0"/>
              <a:t> de </a:t>
            </a:r>
            <a:r>
              <a:rPr lang="en-US" b="1" dirty="0" err="1" smtClean="0"/>
              <a:t>Tecnologia</a:t>
            </a:r>
            <a:endParaRPr lang="en-US" b="1" dirty="0" smtClean="0"/>
          </a:p>
          <a:p>
            <a:pPr algn="ctr"/>
            <a:r>
              <a:rPr lang="en-US" b="1" dirty="0" err="1" smtClean="0"/>
              <a:t>Faculdade</a:t>
            </a:r>
            <a:r>
              <a:rPr lang="en-US" b="1" dirty="0" smtClean="0"/>
              <a:t> de </a:t>
            </a:r>
            <a:r>
              <a:rPr lang="en-US" b="1" dirty="0" err="1" smtClean="0"/>
              <a:t>Engenharia</a:t>
            </a:r>
            <a:r>
              <a:rPr lang="en-US" b="1" dirty="0" smtClean="0"/>
              <a:t> da </a:t>
            </a:r>
            <a:r>
              <a:rPr lang="en-US" b="1" dirty="0" err="1" smtClean="0"/>
              <a:t>Computação</a:t>
            </a:r>
            <a:endParaRPr lang="en-US" b="1" dirty="0" smtClean="0"/>
          </a:p>
          <a:p>
            <a:pPr algn="ctr"/>
            <a:r>
              <a:rPr lang="en-US" b="1" dirty="0" err="1" smtClean="0"/>
              <a:t>Projeto</a:t>
            </a:r>
            <a:r>
              <a:rPr lang="en-US" b="1" dirty="0" smtClean="0"/>
              <a:t> de Hardware e </a:t>
            </a:r>
            <a:r>
              <a:rPr lang="en-US" b="1" dirty="0" err="1" smtClean="0"/>
              <a:t>Interfaceamento</a:t>
            </a:r>
            <a:endParaRPr lang="en-US" b="1" dirty="0" smtClean="0"/>
          </a:p>
          <a:p>
            <a:pPr algn="ctr"/>
            <a:r>
              <a:rPr lang="en-US" b="1" dirty="0" smtClean="0"/>
              <a:t>Profº Bruno Lira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252394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Amostragem</a:t>
            </a:r>
          </a:p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Quantização</a:t>
            </a:r>
          </a:p>
          <a:p>
            <a:r>
              <a:rPr lang="en-US" dirty="0" err="1" smtClean="0"/>
              <a:t>Fluxograma</a:t>
            </a:r>
            <a:endParaRPr lang="en-US" dirty="0" smtClean="0"/>
          </a:p>
          <a:p>
            <a:r>
              <a:rPr lang="en-US" dirty="0" err="1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977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Recuperar</a:t>
            </a:r>
            <a:r>
              <a:rPr lang="en-US" dirty="0" smtClean="0"/>
              <a:t> o valor de um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instante</a:t>
            </a:r>
            <a:r>
              <a:rPr lang="en-US" dirty="0" smtClean="0"/>
              <a:t> de tempo</a:t>
            </a:r>
          </a:p>
          <a:p>
            <a:r>
              <a:rPr lang="en-US" dirty="0" err="1" smtClean="0"/>
              <a:t>freq_amostragem</a:t>
            </a:r>
            <a:r>
              <a:rPr lang="en-US" dirty="0" smtClean="0"/>
              <a:t> = </a:t>
            </a:r>
            <a:r>
              <a:rPr lang="en-US" dirty="0" err="1" smtClean="0"/>
              <a:t>qt_amostras</a:t>
            </a:r>
            <a:r>
              <a:rPr lang="en-US" dirty="0" smtClean="0"/>
              <a:t>/tempo</a:t>
            </a:r>
          </a:p>
          <a:p>
            <a:r>
              <a:rPr lang="en-US" dirty="0" err="1" smtClean="0"/>
              <a:t>Efetuada</a:t>
            </a:r>
            <a:r>
              <a:rPr lang="en-US" dirty="0" smtClean="0"/>
              <a:t> com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apolares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569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sucessivas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dirty="0" err="1" smtClean="0"/>
              <a:t>proximações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resultar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perda</a:t>
            </a:r>
            <a:r>
              <a:rPr lang="en-US" dirty="0" smtClean="0"/>
              <a:t> de </a:t>
            </a:r>
            <a:r>
              <a:rPr lang="en-US" dirty="0" err="1" smtClean="0"/>
              <a:t>informações</a:t>
            </a:r>
            <a:endParaRPr lang="en-US" dirty="0" smtClean="0"/>
          </a:p>
          <a:p>
            <a:r>
              <a:rPr lang="en-US" dirty="0" err="1" smtClean="0"/>
              <a:t>Depende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bits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(</a:t>
            </a:r>
            <a:r>
              <a:rPr lang="en-US" dirty="0" err="1" smtClean="0"/>
              <a:t>valores</a:t>
            </a:r>
            <a:r>
              <a:rPr lang="en-US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82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Gráficos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req_amostragem</a:t>
            </a:r>
            <a:r>
              <a:rPr lang="en-US" dirty="0" smtClean="0"/>
              <a:t> = </a:t>
            </a:r>
            <a:r>
              <a:rPr lang="en-US" dirty="0" smtClean="0"/>
              <a:t>10Hz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esolução</a:t>
            </a:r>
            <a:r>
              <a:rPr lang="en-US" dirty="0" smtClean="0"/>
              <a:t> = </a:t>
            </a:r>
            <a:r>
              <a:rPr lang="en-US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bits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43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Users\Welton\Desktop\sucessiveApproximationConver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700" y="1295400"/>
            <a:ext cx="91507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:\Users\Welton\Desktop\matriz4b10h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066800"/>
            <a:ext cx="3048000" cy="54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</TotalTime>
  <Words>100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Técnica</vt:lpstr>
      <vt:lpstr>Amostragem &amp; Quantização</vt:lpstr>
      <vt:lpstr>Agenda</vt:lpstr>
      <vt:lpstr>Amostragem</vt:lpstr>
      <vt:lpstr>Quantização</vt:lpstr>
      <vt:lpstr>Gráficos</vt:lpstr>
      <vt:lpstr>Gráfico</vt:lpstr>
      <vt:lpstr>Matriz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Souza</dc:creator>
  <cp:lastModifiedBy>Welton</cp:lastModifiedBy>
  <cp:revision>13</cp:revision>
  <dcterms:created xsi:type="dcterms:W3CDTF">2012-11-07T17:51:55Z</dcterms:created>
  <dcterms:modified xsi:type="dcterms:W3CDTF">2012-11-20T13:11:07Z</dcterms:modified>
</cp:coreProperties>
</file>