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VAFhgvQX_9c.mp4" Type="http://schemas.openxmlformats.org/officeDocument/2006/relationships/video"/><Relationship Id="rId4" Target="../media/VAFhgvQX_9c.mp4" Type="http://schemas.microsoft.com/office/2007/relationships/media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30140" r="0" b="3014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430583" y="2465000"/>
            <a:ext cx="19149167" cy="5357000"/>
            <a:chOff x="0" y="0"/>
            <a:chExt cx="25532222" cy="7142667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532222" cy="7142667"/>
            </a:xfrm>
            <a:prstGeom prst="rect">
              <a:avLst/>
            </a:prstGeom>
            <a:solidFill>
              <a:srgbClr val="003060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254981" y="1252030"/>
              <a:ext cx="21022261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363">
                  <a:solidFill>
                    <a:srgbClr val="FFFFFF"/>
                  </a:solidFill>
                  <a:latin typeface="Montserrat Classic"/>
                </a:rPr>
                <a:t>HUGO LIMA ROMÃO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254980" y="2608636"/>
              <a:ext cx="21022262" cy="2106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80"/>
                </a:lnSpc>
              </a:pPr>
              <a:r>
                <a:rPr lang="en-US" sz="11000" spc="770">
                  <a:solidFill>
                    <a:srgbClr val="FFFFFF"/>
                  </a:solidFill>
                  <a:latin typeface="Montserrat Classic Bold"/>
                </a:rPr>
                <a:t>SELECTION SORT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254980" y="5149555"/>
              <a:ext cx="21022262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210">
                  <a:solidFill>
                    <a:srgbClr val="FFFFFF"/>
                  </a:solidFill>
                  <a:latin typeface="Montserrat Classic"/>
                </a:rPr>
                <a:t>Análise e Comportamento assintótico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450357"/>
            <a:ext cx="16230600" cy="680794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3000" y="458153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Comportamento Assintótico (SS)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98392" y="3144725"/>
            <a:ext cx="9891217" cy="61135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3000" y="341240"/>
            <a:ext cx="14842000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Comportamento Assintótico (HeapSort)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1374" y="2317667"/>
            <a:ext cx="17545253" cy="565166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3000" y="458153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Comportamento Assintótico (SS)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450357"/>
            <a:ext cx="16230600" cy="680794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3000" y="458153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Alternativa ao Selection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93445" y="1465898"/>
            <a:ext cx="6501110" cy="38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  <a:spcBef>
                <a:spcPct val="0"/>
              </a:spcBef>
            </a:pPr>
            <a:r>
              <a:rPr lang="en-US" sz="2400" spc="21">
                <a:solidFill>
                  <a:srgbClr val="FFFFFF"/>
                </a:solidFill>
                <a:latin typeface="Montserrat Classic Bold"/>
              </a:rPr>
              <a:t>Comportamento assintótico do HeapSort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78157" y="2001903"/>
            <a:ext cx="8531686" cy="725639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3000" y="458153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2º tentativa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2888" y="1465898"/>
            <a:ext cx="8982224" cy="38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  <a:spcBef>
                <a:spcPct val="0"/>
              </a:spcBef>
            </a:pPr>
            <a:r>
              <a:rPr lang="en-US" sz="2400" spc="21">
                <a:solidFill>
                  <a:srgbClr val="FFFFFF"/>
                </a:solidFill>
                <a:latin typeface="Montserrat Classic Bold"/>
              </a:rPr>
              <a:t>Comportamento assintótico do SelectionSort e HeapSort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3000" y="458153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64930"/>
            <a:ext cx="16230600" cy="453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Introduction to Algorithms by Thomas H. Cormen, Charles E. Leiserson, Ronald L. Rivest, and Clifford Stein.</a:t>
            </a:r>
          </a:p>
          <a:p>
            <a:pPr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https://www.geeksforgeeks.org/selection-sort/</a:t>
            </a:r>
          </a:p>
          <a:p>
            <a:pPr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https://www.programiz.com/dsa/selection-sort</a:t>
            </a:r>
          </a:p>
          <a:p>
            <a:pPr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https://www.bigocheatsheet.com</a:t>
            </a:r>
          </a:p>
          <a:p>
            <a:pPr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https://joaoarthurbm.github.io/eda/posts/selection-sort/</a:t>
            </a:r>
          </a:p>
          <a:p>
            <a:pPr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https://www.youtube.com/watch?v=v50wSxxlit0</a:t>
            </a:r>
          </a:p>
          <a:p>
            <a:pPr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https://www.youtube.com/watch?v=ZT_dT8yn48s</a:t>
            </a:r>
          </a:p>
          <a:p>
            <a:pPr marL="690881" indent="-345440" lvl="1">
              <a:lnSpc>
                <a:spcPts val="4032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pc="28">
                <a:solidFill>
                  <a:srgbClr val="FFFFFF"/>
                </a:solidFill>
                <a:latin typeface="Montserrat Classic Bold"/>
              </a:rPr>
              <a:t>https://www.programiz.com/dsa/heap-sort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5240" y="458152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Funcionamento e Pseudocódigo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27087"/>
            <a:ext cx="8078316" cy="152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23"/>
              </a:lnSpc>
              <a:spcBef>
                <a:spcPct val="0"/>
              </a:spcBef>
            </a:pPr>
            <a:r>
              <a:rPr lang="en-US" sz="2399" spc="21">
                <a:solidFill>
                  <a:srgbClr val="FFFFFF"/>
                </a:solidFill>
                <a:latin typeface="Montserrat Classic"/>
              </a:rPr>
              <a:t>          </a:t>
            </a:r>
            <a:r>
              <a:rPr lang="en-US" sz="2399" spc="21">
                <a:solidFill>
                  <a:srgbClr val="FFFFFF"/>
                </a:solidFill>
                <a:latin typeface="Montserrat Classic"/>
              </a:rPr>
              <a:t>A ideia principal é iterar sobre a lista várias vezes, selecionando o menor elemento restante em cada iteração e trocando-o com o elemento na posição apropriada. </a:t>
            </a:r>
          </a:p>
        </p:txBody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063985" y="2846137"/>
            <a:ext cx="7195315" cy="514215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4825207"/>
            <a:ext cx="8078316" cy="762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4"/>
              </a:lnSpc>
              <a:spcBef>
                <a:spcPct val="0"/>
              </a:spcBef>
            </a:pPr>
            <a:r>
              <a:rPr lang="en-US" sz="2400" spc="21">
                <a:solidFill>
                  <a:srgbClr val="FFFFFF"/>
                </a:solidFill>
                <a:latin typeface="Montserrat Classic Bold"/>
              </a:rPr>
              <a:t>O Selection Sort é in-place e O(n2), mas não é estável.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76242" y="1588428"/>
            <a:ext cx="9535516" cy="76698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15240" y="458152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Funcionamento e Pseudocódigo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2989"/>
          <a:stretch>
            <a:fillRect/>
          </a:stretch>
        </p:blipFill>
        <p:spPr>
          <a:xfrm flipH="false" flipV="false" rot="0">
            <a:off x="3811357" y="2230293"/>
            <a:ext cx="10665287" cy="702800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15240" y="458152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Função de custo e complexidade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30839" y="2480556"/>
            <a:ext cx="7833179" cy="78064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064017" y="2480556"/>
            <a:ext cx="7493223" cy="780644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715240" y="458152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Função de custo e complexidade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659" b="0"/>
          <a:stretch>
            <a:fillRect/>
          </a:stretch>
        </p:blipFill>
        <p:spPr>
          <a:xfrm flipH="false" flipV="false" rot="0">
            <a:off x="3454797" y="2206438"/>
            <a:ext cx="11378407" cy="70518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15240" y="458152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Função de custo e complexidade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66134" y="2069551"/>
            <a:ext cx="8955731" cy="718874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15240" y="458152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Função de custo e complexidade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602522"/>
            <a:ext cx="9277128" cy="765577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094558" y="3327926"/>
            <a:ext cx="7164742" cy="363114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723000" y="458153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Implementação em C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2287" y="2285074"/>
            <a:ext cx="16183425" cy="64788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3000" y="458153"/>
            <a:ext cx="148420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500" spc="58">
                <a:solidFill>
                  <a:srgbClr val="FFFFFF"/>
                </a:solidFill>
                <a:latin typeface="Montserrat Classic Bold"/>
              </a:rPr>
              <a:t>Comportamento Assintótico (SS)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DAFhgkZGIrU</dc:identifier>
  <dcterms:modified xsi:type="dcterms:W3CDTF">2011-08-01T06:04:30Z</dcterms:modified>
  <cp:revision>1</cp:revision>
  <dc:title>SelectionSort</dc:title>
</cp:coreProperties>
</file>