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4"/>
  </p:notesMasterIdLst>
  <p:sldIdLst>
    <p:sldId id="257" r:id="rId2"/>
    <p:sldId id="258" r:id="rId3"/>
    <p:sldId id="259" r:id="rId4"/>
    <p:sldId id="266" r:id="rId5"/>
    <p:sldId id="267" r:id="rId6"/>
    <p:sldId id="276" r:id="rId7"/>
    <p:sldId id="335" r:id="rId8"/>
    <p:sldId id="337" r:id="rId9"/>
    <p:sldId id="338" r:id="rId10"/>
    <p:sldId id="340" r:id="rId11"/>
    <p:sldId id="336" r:id="rId12"/>
    <p:sldId id="341" r:id="rId13"/>
    <p:sldId id="343" r:id="rId14"/>
    <p:sldId id="344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53" r:id="rId24"/>
    <p:sldId id="354" r:id="rId25"/>
    <p:sldId id="355" r:id="rId26"/>
    <p:sldId id="356" r:id="rId27"/>
    <p:sldId id="342" r:id="rId28"/>
    <p:sldId id="358" r:id="rId29"/>
    <p:sldId id="359" r:id="rId30"/>
    <p:sldId id="360" r:id="rId31"/>
    <p:sldId id="357" r:id="rId32"/>
    <p:sldId id="334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B6A787-5EA6-45F5-A7ED-56C2A64C6C7A}" v="693" dt="2021-11-06T18:07:16.0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90" autoAdjust="0"/>
    <p:restoredTop sz="94660"/>
  </p:normalViewPr>
  <p:slideViewPr>
    <p:cSldViewPr>
      <p:cViewPr varScale="1">
        <p:scale>
          <a:sx n="78" d="100"/>
          <a:sy n="78" d="100"/>
        </p:scale>
        <p:origin x="384" y="6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Bruno Oliveira Lopes" userId="51e143a7af01222c" providerId="LiveId" clId="{E00144B6-4256-4AA7-8FD2-5305EA4471DC}"/>
    <pc:docChg chg="undo redo custSel mod addSld delSld modSld sldOrd modMainMaster modNotesMaster">
      <pc:chgData name="Carlos Bruno Oliveira Lopes" userId="51e143a7af01222c" providerId="LiveId" clId="{E00144B6-4256-4AA7-8FD2-5305EA4471DC}" dt="2021-02-09T17:50:19.301" v="2286" actId="1035"/>
      <pc:docMkLst>
        <pc:docMk/>
      </pc:docMkLst>
      <pc:sldChg chg="addSp delSp modSp mod modClrScheme chgLayout">
        <pc:chgData name="Carlos Bruno Oliveira Lopes" userId="51e143a7af01222c" providerId="LiveId" clId="{E00144B6-4256-4AA7-8FD2-5305EA4471DC}" dt="2021-02-09T17:48:04.973" v="2283" actId="478"/>
        <pc:sldMkLst>
          <pc:docMk/>
          <pc:sldMk cId="0" sldId="257"/>
        </pc:sldMkLst>
        <pc:spChg chg="mod ord">
          <ac:chgData name="Carlos Bruno Oliveira Lopes" userId="51e143a7af01222c" providerId="LiveId" clId="{E00144B6-4256-4AA7-8FD2-5305EA4471DC}" dt="2021-02-02T22:45:29.223" v="2280" actId="120"/>
          <ac:spMkLst>
            <pc:docMk/>
            <pc:sldMk cId="0" sldId="257"/>
            <ac:spMk id="2" creationId="{00000000-0000-0000-0000-000000000000}"/>
          </ac:spMkLst>
        </pc:spChg>
        <pc:spChg chg="mod ord">
          <ac:chgData name="Carlos Bruno Oliveira Lopes" userId="51e143a7af01222c" providerId="LiveId" clId="{E00144B6-4256-4AA7-8FD2-5305EA4471DC}" dt="2021-02-02T22:45:39.305" v="2282" actId="14100"/>
          <ac:spMkLst>
            <pc:docMk/>
            <pc:sldMk cId="0" sldId="257"/>
            <ac:spMk id="3" creationId="{00000000-0000-0000-0000-000000000000}"/>
          </ac:spMkLst>
        </pc:spChg>
        <pc:spChg chg="del">
          <ac:chgData name="Carlos Bruno Oliveira Lopes" userId="51e143a7af01222c" providerId="LiveId" clId="{E00144B6-4256-4AA7-8FD2-5305EA4471DC}" dt="2021-02-09T17:48:04.973" v="2283" actId="478"/>
          <ac:spMkLst>
            <pc:docMk/>
            <pc:sldMk cId="0" sldId="257"/>
            <ac:spMk id="5" creationId="{61ADE06D-B9C4-462E-BF28-A68B712279B0}"/>
          </ac:spMkLst>
        </pc:spChg>
        <pc:spChg chg="add mod">
          <ac:chgData name="Carlos Bruno Oliveira Lopes" userId="51e143a7af01222c" providerId="LiveId" clId="{E00144B6-4256-4AA7-8FD2-5305EA4471DC}" dt="2021-02-02T22:43:56.203" v="2278" actId="404"/>
          <ac:spMkLst>
            <pc:docMk/>
            <pc:sldMk cId="0" sldId="257"/>
            <ac:spMk id="7" creationId="{99221736-8C75-43C3-8046-198D0480D275}"/>
          </ac:spMkLst>
        </pc:spChg>
        <pc:picChg chg="del mod">
          <ac:chgData name="Carlos Bruno Oliveira Lopes" userId="51e143a7af01222c" providerId="LiveId" clId="{E00144B6-4256-4AA7-8FD2-5305EA4471DC}" dt="2021-02-01T20:10:01.798" v="19" actId="478"/>
          <ac:picMkLst>
            <pc:docMk/>
            <pc:sldMk cId="0" sldId="257"/>
            <ac:picMk id="1030" creationId="{00000000-0000-0000-0000-000000000000}"/>
          </ac:picMkLst>
        </pc:picChg>
      </pc:sldChg>
      <pc:sldChg chg="delSp modSp mod">
        <pc:chgData name="Carlos Bruno Oliveira Lopes" userId="51e143a7af01222c" providerId="LiveId" clId="{E00144B6-4256-4AA7-8FD2-5305EA4471DC}" dt="2021-02-01T20:16:19.555" v="270" actId="20577"/>
        <pc:sldMkLst>
          <pc:docMk/>
          <pc:sldMk cId="0" sldId="258"/>
        </pc:sldMkLst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58"/>
            <ac:spMk id="2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16:19.555" v="270" actId="20577"/>
          <ac:spMkLst>
            <pc:docMk/>
            <pc:sldMk cId="0" sldId="258"/>
            <ac:spMk id="3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58"/>
            <ac:spMk id="4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58"/>
            <ac:spMk id="5" creationId="{00000000-0000-0000-0000-000000000000}"/>
          </ac:spMkLst>
        </pc:spChg>
        <pc:picChg chg="del mod">
          <ac:chgData name="Carlos Bruno Oliveira Lopes" userId="51e143a7af01222c" providerId="LiveId" clId="{E00144B6-4256-4AA7-8FD2-5305EA4471DC}" dt="2021-02-01T20:13:16.046" v="66" actId="478"/>
          <ac:picMkLst>
            <pc:docMk/>
            <pc:sldMk cId="0" sldId="258"/>
            <ac:picMk id="8" creationId="{00000000-0000-0000-0000-000000000000}"/>
          </ac:picMkLst>
        </pc:picChg>
      </pc:sldChg>
      <pc:sldChg chg="delSp modSp mod">
        <pc:chgData name="Carlos Bruno Oliveira Lopes" userId="51e143a7af01222c" providerId="LiveId" clId="{E00144B6-4256-4AA7-8FD2-5305EA4471DC}" dt="2021-02-01T20:23:29.663" v="583" actId="478"/>
        <pc:sldMkLst>
          <pc:docMk/>
          <pc:sldMk cId="0" sldId="259"/>
        </pc:sldMkLst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59"/>
            <ac:spMk id="2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18:04.059" v="543" actId="20577"/>
          <ac:spMkLst>
            <pc:docMk/>
            <pc:sldMk cId="0" sldId="259"/>
            <ac:spMk id="4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59"/>
            <ac:spMk id="5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59"/>
            <ac:spMk id="6" creationId="{00000000-0000-0000-0000-000000000000}"/>
          </ac:spMkLst>
        </pc:spChg>
        <pc:picChg chg="del mod">
          <ac:chgData name="Carlos Bruno Oliveira Lopes" userId="51e143a7af01222c" providerId="LiveId" clId="{E00144B6-4256-4AA7-8FD2-5305EA4471DC}" dt="2021-02-01T20:23:29.663" v="583" actId="478"/>
          <ac:picMkLst>
            <pc:docMk/>
            <pc:sldMk cId="0" sldId="259"/>
            <ac:picMk id="11" creationId="{00000000-0000-0000-0000-000000000000}"/>
          </ac:picMkLst>
        </pc:picChg>
      </pc:sldChg>
      <pc:sldChg chg="modSp del mod">
        <pc:chgData name="Carlos Bruno Oliveira Lopes" userId="51e143a7af01222c" providerId="LiveId" clId="{E00144B6-4256-4AA7-8FD2-5305EA4471DC}" dt="2021-02-01T20:18:28.832" v="544" actId="47"/>
        <pc:sldMkLst>
          <pc:docMk/>
          <pc:sldMk cId="0" sldId="260"/>
        </pc:sldMkLst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60"/>
            <ac:spMk id="2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60"/>
            <ac:spMk id="4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60"/>
            <ac:spMk id="5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60"/>
            <ac:spMk id="6" creationId="{00000000-0000-0000-0000-000000000000}"/>
          </ac:spMkLst>
        </pc:spChg>
        <pc:picChg chg="mod">
          <ac:chgData name="Carlos Bruno Oliveira Lopes" userId="51e143a7af01222c" providerId="LiveId" clId="{E00144B6-4256-4AA7-8FD2-5305EA4471DC}" dt="2021-02-01T20:09:55.493" v="11"/>
          <ac:picMkLst>
            <pc:docMk/>
            <pc:sldMk cId="0" sldId="260"/>
            <ac:picMk id="9" creationId="{00000000-0000-0000-0000-000000000000}"/>
          </ac:picMkLst>
        </pc:picChg>
      </pc:sldChg>
      <pc:sldChg chg="modSp del mod">
        <pc:chgData name="Carlos Bruno Oliveira Lopes" userId="51e143a7af01222c" providerId="LiveId" clId="{E00144B6-4256-4AA7-8FD2-5305EA4471DC}" dt="2021-02-01T20:18:36.179" v="545" actId="47"/>
        <pc:sldMkLst>
          <pc:docMk/>
          <pc:sldMk cId="0" sldId="261"/>
        </pc:sldMkLst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61"/>
            <ac:spMk id="2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697" v="14" actId="27636"/>
          <ac:spMkLst>
            <pc:docMk/>
            <pc:sldMk cId="0" sldId="261"/>
            <ac:spMk id="4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61"/>
            <ac:spMk id="5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61"/>
            <ac:spMk id="6" creationId="{00000000-0000-0000-0000-000000000000}"/>
          </ac:spMkLst>
        </pc:spChg>
        <pc:picChg chg="mod">
          <ac:chgData name="Carlos Bruno Oliveira Lopes" userId="51e143a7af01222c" providerId="LiveId" clId="{E00144B6-4256-4AA7-8FD2-5305EA4471DC}" dt="2021-02-01T20:09:55.493" v="11"/>
          <ac:picMkLst>
            <pc:docMk/>
            <pc:sldMk cId="0" sldId="261"/>
            <ac:picMk id="9" creationId="{00000000-0000-0000-0000-000000000000}"/>
          </ac:picMkLst>
        </pc:picChg>
      </pc:sldChg>
      <pc:sldChg chg="modSp del">
        <pc:chgData name="Carlos Bruno Oliveira Lopes" userId="51e143a7af01222c" providerId="LiveId" clId="{E00144B6-4256-4AA7-8FD2-5305EA4471DC}" dt="2021-02-01T20:18:42.407" v="549" actId="47"/>
        <pc:sldMkLst>
          <pc:docMk/>
          <pc:sldMk cId="0" sldId="264"/>
        </pc:sldMkLst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64"/>
            <ac:spMk id="2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64"/>
            <ac:spMk id="4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64"/>
            <ac:spMk id="5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64"/>
            <ac:spMk id="6" creationId="{00000000-0000-0000-0000-000000000000}"/>
          </ac:spMkLst>
        </pc:spChg>
        <pc:picChg chg="mod">
          <ac:chgData name="Carlos Bruno Oliveira Lopes" userId="51e143a7af01222c" providerId="LiveId" clId="{E00144B6-4256-4AA7-8FD2-5305EA4471DC}" dt="2021-02-01T20:09:55.493" v="11"/>
          <ac:picMkLst>
            <pc:docMk/>
            <pc:sldMk cId="0" sldId="264"/>
            <ac:picMk id="8" creationId="{00000000-0000-0000-0000-000000000000}"/>
          </ac:picMkLst>
        </pc:picChg>
      </pc:sldChg>
      <pc:sldChg chg="delSp modSp mod">
        <pc:chgData name="Carlos Bruno Oliveira Lopes" userId="51e143a7af01222c" providerId="LiveId" clId="{E00144B6-4256-4AA7-8FD2-5305EA4471DC}" dt="2021-02-01T20:23:27.691" v="582" actId="478"/>
        <pc:sldMkLst>
          <pc:docMk/>
          <pc:sldMk cId="0" sldId="266"/>
        </pc:sldMkLst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66"/>
            <ac:spMk id="2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23:12.603" v="579" actId="948"/>
          <ac:spMkLst>
            <pc:docMk/>
            <pc:sldMk cId="0" sldId="266"/>
            <ac:spMk id="4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66"/>
            <ac:spMk id="5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66"/>
            <ac:spMk id="6" creationId="{00000000-0000-0000-0000-000000000000}"/>
          </ac:spMkLst>
        </pc:spChg>
        <pc:picChg chg="del mod">
          <ac:chgData name="Carlos Bruno Oliveira Lopes" userId="51e143a7af01222c" providerId="LiveId" clId="{E00144B6-4256-4AA7-8FD2-5305EA4471DC}" dt="2021-02-01T20:23:27.691" v="582" actId="478"/>
          <ac:picMkLst>
            <pc:docMk/>
            <pc:sldMk cId="0" sldId="266"/>
            <ac:picMk id="8" creationId="{00000000-0000-0000-0000-000000000000}"/>
          </ac:picMkLst>
        </pc:picChg>
      </pc:sldChg>
      <pc:sldChg chg="delSp modSp mod">
        <pc:chgData name="Carlos Bruno Oliveira Lopes" userId="51e143a7af01222c" providerId="LiveId" clId="{E00144B6-4256-4AA7-8FD2-5305EA4471DC}" dt="2021-02-01T20:24:32.065" v="601" actId="948"/>
        <pc:sldMkLst>
          <pc:docMk/>
          <pc:sldMk cId="0" sldId="267"/>
        </pc:sldMkLst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67"/>
            <ac:spMk id="2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67"/>
            <ac:spMk id="5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67"/>
            <ac:spMk id="6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24:32.065" v="601" actId="948"/>
          <ac:spMkLst>
            <pc:docMk/>
            <pc:sldMk cId="0" sldId="267"/>
            <ac:spMk id="12" creationId="{00000000-0000-0000-0000-000000000000}"/>
          </ac:spMkLst>
        </pc:spChg>
        <pc:picChg chg="del mod">
          <ac:chgData name="Carlos Bruno Oliveira Lopes" userId="51e143a7af01222c" providerId="LiveId" clId="{E00144B6-4256-4AA7-8FD2-5305EA4471DC}" dt="2021-02-01T20:23:25.719" v="581" actId="478"/>
          <ac:picMkLst>
            <pc:docMk/>
            <pc:sldMk cId="0" sldId="267"/>
            <ac:picMk id="8" creationId="{00000000-0000-0000-0000-000000000000}"/>
          </ac:picMkLst>
        </pc:picChg>
      </pc:sldChg>
      <pc:sldChg chg="addSp delSp modSp add mod">
        <pc:chgData name="Carlos Bruno Oliveira Lopes" userId="51e143a7af01222c" providerId="LiveId" clId="{E00144B6-4256-4AA7-8FD2-5305EA4471DC}" dt="2021-02-01T22:15:32.895" v="1809" actId="5793"/>
        <pc:sldMkLst>
          <pc:docMk/>
          <pc:sldMk cId="2388398757" sldId="268"/>
        </pc:sldMkLst>
        <pc:spChg chg="mod">
          <ac:chgData name="Carlos Bruno Oliveira Lopes" userId="51e143a7af01222c" providerId="LiveId" clId="{E00144B6-4256-4AA7-8FD2-5305EA4471DC}" dt="2021-02-01T20:48:18.844" v="642" actId="20577"/>
          <ac:spMkLst>
            <pc:docMk/>
            <pc:sldMk cId="2388398757" sldId="268"/>
            <ac:spMk id="2" creationId="{00000000-0000-0000-0000-000000000000}"/>
          </ac:spMkLst>
        </pc:spChg>
        <pc:spChg chg="add mod">
          <ac:chgData name="Carlos Bruno Oliveira Lopes" userId="51e143a7af01222c" providerId="LiveId" clId="{E00144B6-4256-4AA7-8FD2-5305EA4471DC}" dt="2021-02-01T22:15:32.895" v="1809" actId="5793"/>
          <ac:spMkLst>
            <pc:docMk/>
            <pc:sldMk cId="2388398757" sldId="268"/>
            <ac:spMk id="4" creationId="{A192DE17-4FBF-4E8C-B861-C680A494A048}"/>
          </ac:spMkLst>
        </pc:spChg>
        <pc:spChg chg="del">
          <ac:chgData name="Carlos Bruno Oliveira Lopes" userId="51e143a7af01222c" providerId="LiveId" clId="{E00144B6-4256-4AA7-8FD2-5305EA4471DC}" dt="2021-02-01T20:24:38.240" v="602" actId="478"/>
          <ac:spMkLst>
            <pc:docMk/>
            <pc:sldMk cId="2388398757" sldId="268"/>
            <ac:spMk id="12" creationId="{00000000-0000-0000-0000-000000000000}"/>
          </ac:spMkLst>
        </pc:spChg>
      </pc:sldChg>
      <pc:sldChg chg="modSp del mod">
        <pc:chgData name="Carlos Bruno Oliveira Lopes" userId="51e143a7af01222c" providerId="LiveId" clId="{E00144B6-4256-4AA7-8FD2-5305EA4471DC}" dt="2021-02-01T20:18:36.773" v="546" actId="47"/>
        <pc:sldMkLst>
          <pc:docMk/>
          <pc:sldMk cId="0" sldId="272"/>
        </pc:sldMkLst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72"/>
            <ac:spMk id="2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715" v="15" actId="27636"/>
          <ac:spMkLst>
            <pc:docMk/>
            <pc:sldMk cId="0" sldId="272"/>
            <ac:spMk id="4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72"/>
            <ac:spMk id="5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72"/>
            <ac:spMk id="6" creationId="{00000000-0000-0000-0000-000000000000}"/>
          </ac:spMkLst>
        </pc:spChg>
        <pc:picChg chg="mod">
          <ac:chgData name="Carlos Bruno Oliveira Lopes" userId="51e143a7af01222c" providerId="LiveId" clId="{E00144B6-4256-4AA7-8FD2-5305EA4471DC}" dt="2021-02-01T20:09:55.493" v="11"/>
          <ac:picMkLst>
            <pc:docMk/>
            <pc:sldMk cId="0" sldId="272"/>
            <ac:picMk id="9" creationId="{00000000-0000-0000-0000-000000000000}"/>
          </ac:picMkLst>
        </pc:picChg>
      </pc:sldChg>
      <pc:sldChg chg="modSp del mod">
        <pc:chgData name="Carlos Bruno Oliveira Lopes" userId="51e143a7af01222c" providerId="LiveId" clId="{E00144B6-4256-4AA7-8FD2-5305EA4471DC}" dt="2021-02-01T20:18:37.437" v="547" actId="47"/>
        <pc:sldMkLst>
          <pc:docMk/>
          <pc:sldMk cId="0" sldId="273"/>
        </pc:sldMkLst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73"/>
            <ac:spMk id="2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724" v="16" actId="27636"/>
          <ac:spMkLst>
            <pc:docMk/>
            <pc:sldMk cId="0" sldId="273"/>
            <ac:spMk id="4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73"/>
            <ac:spMk id="5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73"/>
            <ac:spMk id="6" creationId="{00000000-0000-0000-0000-000000000000}"/>
          </ac:spMkLst>
        </pc:spChg>
        <pc:picChg chg="mod">
          <ac:chgData name="Carlos Bruno Oliveira Lopes" userId="51e143a7af01222c" providerId="LiveId" clId="{E00144B6-4256-4AA7-8FD2-5305EA4471DC}" dt="2021-02-01T20:09:55.493" v="11"/>
          <ac:picMkLst>
            <pc:docMk/>
            <pc:sldMk cId="0" sldId="273"/>
            <ac:picMk id="9" creationId="{00000000-0000-0000-0000-000000000000}"/>
          </ac:picMkLst>
        </pc:picChg>
      </pc:sldChg>
      <pc:sldChg chg="modSp del mod">
        <pc:chgData name="Carlos Bruno Oliveira Lopes" userId="51e143a7af01222c" providerId="LiveId" clId="{E00144B6-4256-4AA7-8FD2-5305EA4471DC}" dt="2021-02-01T20:18:37.951" v="548" actId="47"/>
        <pc:sldMkLst>
          <pc:docMk/>
          <pc:sldMk cId="0" sldId="274"/>
        </pc:sldMkLst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74"/>
            <ac:spMk id="2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736" v="17" actId="27636"/>
          <ac:spMkLst>
            <pc:docMk/>
            <pc:sldMk cId="0" sldId="274"/>
            <ac:spMk id="4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74"/>
            <ac:spMk id="5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74"/>
            <ac:spMk id="6" creationId="{00000000-0000-0000-0000-000000000000}"/>
          </ac:spMkLst>
        </pc:spChg>
        <pc:picChg chg="mod">
          <ac:chgData name="Carlos Bruno Oliveira Lopes" userId="51e143a7af01222c" providerId="LiveId" clId="{E00144B6-4256-4AA7-8FD2-5305EA4471DC}" dt="2021-02-01T20:09:55.493" v="11"/>
          <ac:picMkLst>
            <pc:docMk/>
            <pc:sldMk cId="0" sldId="274"/>
            <ac:picMk id="9" creationId="{00000000-0000-0000-0000-000000000000}"/>
          </ac:picMkLst>
        </pc:picChg>
      </pc:sldChg>
      <pc:sldChg chg="delSp modSp add del mod">
        <pc:chgData name="Carlos Bruno Oliveira Lopes" userId="51e143a7af01222c" providerId="LiveId" clId="{E00144B6-4256-4AA7-8FD2-5305EA4471DC}" dt="2021-02-02T22:41:06.353" v="2211" actId="47"/>
        <pc:sldMkLst>
          <pc:docMk/>
          <pc:sldMk cId="2947434780" sldId="274"/>
        </pc:sldMkLst>
        <pc:spChg chg="mod">
          <ac:chgData name="Carlos Bruno Oliveira Lopes" userId="51e143a7af01222c" providerId="LiveId" clId="{E00144B6-4256-4AA7-8FD2-5305EA4471DC}" dt="2021-02-02T22:40:13.778" v="2206" actId="1076"/>
          <ac:spMkLst>
            <pc:docMk/>
            <pc:sldMk cId="2947434780" sldId="274"/>
            <ac:spMk id="5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2T22:40:47.610" v="2210" actId="207"/>
          <ac:spMkLst>
            <pc:docMk/>
            <pc:sldMk cId="2947434780" sldId="274"/>
            <ac:spMk id="6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2T22:39:47.437" v="2197" actId="14100"/>
          <ac:spMkLst>
            <pc:docMk/>
            <pc:sldMk cId="2947434780" sldId="274"/>
            <ac:spMk id="7" creationId="{00000000-0000-0000-0000-000000000000}"/>
          </ac:spMkLst>
        </pc:spChg>
        <pc:picChg chg="del">
          <ac:chgData name="Carlos Bruno Oliveira Lopes" userId="51e143a7af01222c" providerId="LiveId" clId="{E00144B6-4256-4AA7-8FD2-5305EA4471DC}" dt="2021-02-02T22:39:50.532" v="2198" actId="478"/>
          <ac:picMkLst>
            <pc:docMk/>
            <pc:sldMk cId="2947434780" sldId="274"/>
            <ac:picMk id="2050" creationId="{00000000-0000-0000-0000-000000000000}"/>
          </ac:picMkLst>
        </pc:picChg>
      </pc:sldChg>
      <pc:sldChg chg="new del">
        <pc:chgData name="Carlos Bruno Oliveira Lopes" userId="51e143a7af01222c" providerId="LiveId" clId="{E00144B6-4256-4AA7-8FD2-5305EA4471DC}" dt="2021-02-01T20:11:44.310" v="56" actId="680"/>
        <pc:sldMkLst>
          <pc:docMk/>
          <pc:sldMk cId="3468886695" sldId="275"/>
        </pc:sldMkLst>
      </pc:sldChg>
      <pc:sldChg chg="delSp modSp add mod">
        <pc:chgData name="Carlos Bruno Oliveira Lopes" userId="51e143a7af01222c" providerId="LiveId" clId="{E00144B6-4256-4AA7-8FD2-5305EA4471DC}" dt="2021-02-01T20:44:21.508" v="606" actId="313"/>
        <pc:sldMkLst>
          <pc:docMk/>
          <pc:sldMk cId="1769483648" sldId="276"/>
        </pc:sldMkLst>
        <pc:spChg chg="mod">
          <ac:chgData name="Carlos Bruno Oliveira Lopes" userId="51e143a7af01222c" providerId="LiveId" clId="{E00144B6-4256-4AA7-8FD2-5305EA4471DC}" dt="2021-02-01T20:44:21.508" v="606" actId="313"/>
          <ac:spMkLst>
            <pc:docMk/>
            <pc:sldMk cId="1769483648" sldId="276"/>
            <ac:spMk id="3" creationId="{00000000-0000-0000-0000-000000000000}"/>
          </ac:spMkLst>
        </pc:spChg>
        <pc:picChg chg="del">
          <ac:chgData name="Carlos Bruno Oliveira Lopes" userId="51e143a7af01222c" providerId="LiveId" clId="{E00144B6-4256-4AA7-8FD2-5305EA4471DC}" dt="2021-02-01T20:43:36.278" v="605" actId="478"/>
          <ac:picMkLst>
            <pc:docMk/>
            <pc:sldMk cId="1769483648" sldId="276"/>
            <ac:picMk id="9" creationId="{00000000-0000-0000-0000-000000000000}"/>
          </ac:picMkLst>
        </pc:picChg>
      </pc:sldChg>
      <pc:sldChg chg="addSp delSp modSp add mod ord">
        <pc:chgData name="Carlos Bruno Oliveira Lopes" userId="51e143a7af01222c" providerId="LiveId" clId="{E00144B6-4256-4AA7-8FD2-5305EA4471DC}" dt="2021-02-02T01:03:55.487" v="2025" actId="478"/>
        <pc:sldMkLst>
          <pc:docMk/>
          <pc:sldMk cId="3627267910" sldId="277"/>
        </pc:sldMkLst>
        <pc:spChg chg="mod">
          <ac:chgData name="Carlos Bruno Oliveira Lopes" userId="51e143a7af01222c" providerId="LiveId" clId="{E00144B6-4256-4AA7-8FD2-5305EA4471DC}" dt="2021-02-02T00:57:15.219" v="1908" actId="20577"/>
          <ac:spMkLst>
            <pc:docMk/>
            <pc:sldMk cId="3627267910" sldId="277"/>
            <ac:spMk id="4" creationId="{A192DE17-4FBF-4E8C-B861-C680A494A048}"/>
          </ac:spMkLst>
        </pc:spChg>
        <pc:picChg chg="add mod">
          <ac:chgData name="Carlos Bruno Oliveira Lopes" userId="51e143a7af01222c" providerId="LiveId" clId="{E00144B6-4256-4AA7-8FD2-5305EA4471DC}" dt="2021-02-02T01:01:30.369" v="2015" actId="14100"/>
          <ac:picMkLst>
            <pc:docMk/>
            <pc:sldMk cId="3627267910" sldId="277"/>
            <ac:picMk id="7" creationId="{27B9F5BD-4697-4C4F-8C23-7977D6B6DA5B}"/>
          </ac:picMkLst>
        </pc:picChg>
        <pc:picChg chg="del">
          <ac:chgData name="Carlos Bruno Oliveira Lopes" userId="51e143a7af01222c" providerId="LiveId" clId="{E00144B6-4256-4AA7-8FD2-5305EA4471DC}" dt="2021-02-02T01:03:55.487" v="2025" actId="478"/>
          <ac:picMkLst>
            <pc:docMk/>
            <pc:sldMk cId="3627267910" sldId="277"/>
            <ac:picMk id="8" creationId="{00000000-0000-0000-0000-000000000000}"/>
          </ac:picMkLst>
        </pc:picChg>
        <pc:picChg chg="add mod">
          <ac:chgData name="Carlos Bruno Oliveira Lopes" userId="51e143a7af01222c" providerId="LiveId" clId="{E00144B6-4256-4AA7-8FD2-5305EA4471DC}" dt="2021-02-02T01:01:35.497" v="2017" actId="14100"/>
          <ac:picMkLst>
            <pc:docMk/>
            <pc:sldMk cId="3627267910" sldId="277"/>
            <ac:picMk id="10" creationId="{8CA95CDF-2CC8-4AD0-B0C8-419BAD105A6D}"/>
          </ac:picMkLst>
        </pc:picChg>
        <pc:picChg chg="add mod">
          <ac:chgData name="Carlos Bruno Oliveira Lopes" userId="51e143a7af01222c" providerId="LiveId" clId="{E00144B6-4256-4AA7-8FD2-5305EA4471DC}" dt="2021-02-02T01:02:40.778" v="2023" actId="1076"/>
          <ac:picMkLst>
            <pc:docMk/>
            <pc:sldMk cId="3627267910" sldId="277"/>
            <ac:picMk id="12" creationId="{46B51C05-8574-46F7-A1CE-2FF10C0B5872}"/>
          </ac:picMkLst>
        </pc:picChg>
      </pc:sldChg>
      <pc:sldChg chg="addSp delSp modSp add mod setBg setClrOvrMap">
        <pc:chgData name="Carlos Bruno Oliveira Lopes" userId="51e143a7af01222c" providerId="LiveId" clId="{E00144B6-4256-4AA7-8FD2-5305EA4471DC}" dt="2021-02-02T01:07:44.122" v="2061" actId="120"/>
        <pc:sldMkLst>
          <pc:docMk/>
          <pc:sldMk cId="87858609" sldId="278"/>
        </pc:sldMkLst>
        <pc:spChg chg="mod">
          <ac:chgData name="Carlos Bruno Oliveira Lopes" userId="51e143a7af01222c" providerId="LiveId" clId="{E00144B6-4256-4AA7-8FD2-5305EA4471DC}" dt="2021-02-02T01:07:44.122" v="2061" actId="120"/>
          <ac:spMkLst>
            <pc:docMk/>
            <pc:sldMk cId="87858609" sldId="278"/>
            <ac:spMk id="2" creationId="{00000000-0000-0000-0000-000000000000}"/>
          </ac:spMkLst>
        </pc:spChg>
        <pc:spChg chg="add del mod">
          <ac:chgData name="Carlos Bruno Oliveira Lopes" userId="51e143a7af01222c" providerId="LiveId" clId="{E00144B6-4256-4AA7-8FD2-5305EA4471DC}" dt="2021-02-02T01:06:42.652" v="2041"/>
          <ac:spMkLst>
            <pc:docMk/>
            <pc:sldMk cId="87858609" sldId="278"/>
            <ac:spMk id="3" creationId="{ECCFC355-9D8D-4F4F-AB86-017240BC12A4}"/>
          </ac:spMkLst>
        </pc:spChg>
        <pc:spChg chg="add del">
          <ac:chgData name="Carlos Bruno Oliveira Lopes" userId="51e143a7af01222c" providerId="LiveId" clId="{E00144B6-4256-4AA7-8FD2-5305EA4471DC}" dt="2021-02-02T01:06:42.697" v="2042"/>
          <ac:spMkLst>
            <pc:docMk/>
            <pc:sldMk cId="87858609" sldId="278"/>
            <ac:spMk id="4" creationId="{A192DE17-4FBF-4E8C-B861-C680A494A048}"/>
          </ac:spMkLst>
        </pc:spChg>
        <pc:spChg chg="mod ord">
          <ac:chgData name="Carlos Bruno Oliveira Lopes" userId="51e143a7af01222c" providerId="LiveId" clId="{E00144B6-4256-4AA7-8FD2-5305EA4471DC}" dt="2021-02-02T01:07:05.870" v="2049" actId="26606"/>
          <ac:spMkLst>
            <pc:docMk/>
            <pc:sldMk cId="87858609" sldId="278"/>
            <ac:spMk id="5" creationId="{00000000-0000-0000-0000-000000000000}"/>
          </ac:spMkLst>
        </pc:spChg>
        <pc:spChg chg="mod ord">
          <ac:chgData name="Carlos Bruno Oliveira Lopes" userId="51e143a7af01222c" providerId="LiveId" clId="{E00144B6-4256-4AA7-8FD2-5305EA4471DC}" dt="2021-02-02T01:07:05.870" v="2049" actId="26606"/>
          <ac:spMkLst>
            <pc:docMk/>
            <pc:sldMk cId="87858609" sldId="278"/>
            <ac:spMk id="6" creationId="{00000000-0000-0000-0000-000000000000}"/>
          </ac:spMkLst>
        </pc:spChg>
        <pc:spChg chg="add del">
          <ac:chgData name="Carlos Bruno Oliveira Lopes" userId="51e143a7af01222c" providerId="LiveId" clId="{E00144B6-4256-4AA7-8FD2-5305EA4471DC}" dt="2021-02-02T01:06:58.066" v="2044" actId="26606"/>
          <ac:spMkLst>
            <pc:docMk/>
            <pc:sldMk cId="87858609" sldId="278"/>
            <ac:spMk id="11" creationId="{D6C99A2D-9D2E-4DA3-99F2-584C62B464A2}"/>
          </ac:spMkLst>
        </pc:spChg>
        <pc:spChg chg="add del">
          <ac:chgData name="Carlos Bruno Oliveira Lopes" userId="51e143a7af01222c" providerId="LiveId" clId="{E00144B6-4256-4AA7-8FD2-5305EA4471DC}" dt="2021-02-02T01:07:02.374" v="2046" actId="26606"/>
          <ac:spMkLst>
            <pc:docMk/>
            <pc:sldMk cId="87858609" sldId="278"/>
            <ac:spMk id="12" creationId="{BEE73255-8084-4DF9-BB0B-15EAC92E2CB9}"/>
          </ac:spMkLst>
        </pc:spChg>
        <pc:spChg chg="add del">
          <ac:chgData name="Carlos Bruno Oliveira Lopes" userId="51e143a7af01222c" providerId="LiveId" clId="{E00144B6-4256-4AA7-8FD2-5305EA4471DC}" dt="2021-02-02T01:06:58.066" v="2044" actId="26606"/>
          <ac:spMkLst>
            <pc:docMk/>
            <pc:sldMk cId="87858609" sldId="278"/>
            <ac:spMk id="14" creationId="{F2B38F72-8FC4-4001-8C67-FA6B86DEC767}"/>
          </ac:spMkLst>
        </pc:spChg>
        <pc:spChg chg="add del">
          <ac:chgData name="Carlos Bruno Oliveira Lopes" userId="51e143a7af01222c" providerId="LiveId" clId="{E00144B6-4256-4AA7-8FD2-5305EA4471DC}" dt="2021-02-02T01:07:02.374" v="2046" actId="26606"/>
          <ac:spMkLst>
            <pc:docMk/>
            <pc:sldMk cId="87858609" sldId="278"/>
            <ac:spMk id="16" creationId="{67048353-8981-459A-9BC6-9711CE462E06}"/>
          </ac:spMkLst>
        </pc:spChg>
        <pc:spChg chg="add del">
          <ac:chgData name="Carlos Bruno Oliveira Lopes" userId="51e143a7af01222c" providerId="LiveId" clId="{E00144B6-4256-4AA7-8FD2-5305EA4471DC}" dt="2021-02-02T01:07:05.859" v="2048" actId="26606"/>
          <ac:spMkLst>
            <pc:docMk/>
            <pc:sldMk cId="87858609" sldId="278"/>
            <ac:spMk id="18" creationId="{D6C99A2D-9D2E-4DA3-99F2-584C62B464A2}"/>
          </ac:spMkLst>
        </pc:spChg>
        <pc:spChg chg="add del">
          <ac:chgData name="Carlos Bruno Oliveira Lopes" userId="51e143a7af01222c" providerId="LiveId" clId="{E00144B6-4256-4AA7-8FD2-5305EA4471DC}" dt="2021-02-02T01:07:05.859" v="2048" actId="26606"/>
          <ac:spMkLst>
            <pc:docMk/>
            <pc:sldMk cId="87858609" sldId="278"/>
            <ac:spMk id="19" creationId="{F2B38F72-8FC4-4001-8C67-FA6B86DEC767}"/>
          </ac:spMkLst>
        </pc:spChg>
        <pc:spChg chg="add">
          <ac:chgData name="Carlos Bruno Oliveira Lopes" userId="51e143a7af01222c" providerId="LiveId" clId="{E00144B6-4256-4AA7-8FD2-5305EA4471DC}" dt="2021-02-02T01:07:05.870" v="2049" actId="26606"/>
          <ac:spMkLst>
            <pc:docMk/>
            <pc:sldMk cId="87858609" sldId="278"/>
            <ac:spMk id="21" creationId="{16C5FA50-8D52-4617-AF91-5C7B1C8352F1}"/>
          </ac:spMkLst>
        </pc:spChg>
        <pc:spChg chg="add">
          <ac:chgData name="Carlos Bruno Oliveira Lopes" userId="51e143a7af01222c" providerId="LiveId" clId="{E00144B6-4256-4AA7-8FD2-5305EA4471DC}" dt="2021-02-02T01:07:05.870" v="2049" actId="26606"/>
          <ac:spMkLst>
            <pc:docMk/>
            <pc:sldMk cId="87858609" sldId="278"/>
            <ac:spMk id="22" creationId="{E223798C-12AD-4B0C-A50C-D676347D67CF}"/>
          </ac:spMkLst>
        </pc:spChg>
        <pc:picChg chg="add mod ord modCrop">
          <ac:chgData name="Carlos Bruno Oliveira Lopes" userId="51e143a7af01222c" providerId="LiveId" clId="{E00144B6-4256-4AA7-8FD2-5305EA4471DC}" dt="2021-02-02T01:07:25.976" v="2057" actId="1035"/>
          <ac:picMkLst>
            <pc:docMk/>
            <pc:sldMk cId="87858609" sldId="278"/>
            <ac:picMk id="7" creationId="{EC6CA19D-1612-4771-956C-C5D39052B26E}"/>
          </ac:picMkLst>
        </pc:picChg>
        <pc:picChg chg="del">
          <ac:chgData name="Carlos Bruno Oliveira Lopes" userId="51e143a7af01222c" providerId="LiveId" clId="{E00144B6-4256-4AA7-8FD2-5305EA4471DC}" dt="2021-02-02T01:03:58.868" v="2027" actId="478"/>
          <ac:picMkLst>
            <pc:docMk/>
            <pc:sldMk cId="87858609" sldId="278"/>
            <ac:picMk id="8" creationId="{00000000-0000-0000-0000-000000000000}"/>
          </ac:picMkLst>
        </pc:picChg>
      </pc:sldChg>
      <pc:sldChg chg="delSp modSp add mod">
        <pc:chgData name="Carlos Bruno Oliveira Lopes" userId="51e143a7af01222c" providerId="LiveId" clId="{E00144B6-4256-4AA7-8FD2-5305EA4471DC}" dt="2021-02-02T01:03:57.095" v="2026" actId="478"/>
        <pc:sldMkLst>
          <pc:docMk/>
          <pc:sldMk cId="1594680217" sldId="306"/>
        </pc:sldMkLst>
        <pc:spChg chg="mod">
          <ac:chgData name="Carlos Bruno Oliveira Lopes" userId="51e143a7af01222c" providerId="LiveId" clId="{E00144B6-4256-4AA7-8FD2-5305EA4471DC}" dt="2021-02-02T00:58:16.486" v="1997" actId="123"/>
          <ac:spMkLst>
            <pc:docMk/>
            <pc:sldMk cId="1594680217" sldId="306"/>
            <ac:spMk id="3" creationId="{00000000-0000-0000-0000-000000000000}"/>
          </ac:spMkLst>
        </pc:spChg>
        <pc:picChg chg="del">
          <ac:chgData name="Carlos Bruno Oliveira Lopes" userId="51e143a7af01222c" providerId="LiveId" clId="{E00144B6-4256-4AA7-8FD2-5305EA4471DC}" dt="2021-02-02T01:03:57.095" v="2026" actId="478"/>
          <ac:picMkLst>
            <pc:docMk/>
            <pc:sldMk cId="1594680217" sldId="306"/>
            <ac:picMk id="9" creationId="{00000000-0000-0000-0000-000000000000}"/>
          </ac:picMkLst>
        </pc:picChg>
      </pc:sldChg>
      <pc:sldChg chg="delSp modSp add mod">
        <pc:chgData name="Carlos Bruno Oliveira Lopes" userId="51e143a7af01222c" providerId="LiveId" clId="{E00144B6-4256-4AA7-8FD2-5305EA4471DC}" dt="2021-02-02T00:42:11.369" v="1814" actId="478"/>
        <pc:sldMkLst>
          <pc:docMk/>
          <pc:sldMk cId="3236712096" sldId="307"/>
        </pc:sldMkLst>
        <pc:spChg chg="mod">
          <ac:chgData name="Carlos Bruno Oliveira Lopes" userId="51e143a7af01222c" providerId="LiveId" clId="{E00144B6-4256-4AA7-8FD2-5305EA4471DC}" dt="2021-02-02T00:42:03.489" v="1812" actId="27636"/>
          <ac:spMkLst>
            <pc:docMk/>
            <pc:sldMk cId="3236712096" sldId="307"/>
            <ac:spMk id="3" creationId="{00000000-0000-0000-0000-000000000000}"/>
          </ac:spMkLst>
        </pc:spChg>
        <pc:picChg chg="del">
          <ac:chgData name="Carlos Bruno Oliveira Lopes" userId="51e143a7af01222c" providerId="LiveId" clId="{E00144B6-4256-4AA7-8FD2-5305EA4471DC}" dt="2021-02-02T00:42:11.369" v="1814" actId="478"/>
          <ac:picMkLst>
            <pc:docMk/>
            <pc:sldMk cId="3236712096" sldId="307"/>
            <ac:picMk id="9" creationId="{00000000-0000-0000-0000-000000000000}"/>
          </ac:picMkLst>
        </pc:picChg>
      </pc:sldChg>
      <pc:sldChg chg="delSp modSp add mod">
        <pc:chgData name="Carlos Bruno Oliveira Lopes" userId="51e143a7af01222c" providerId="LiveId" clId="{E00144B6-4256-4AA7-8FD2-5305EA4471DC}" dt="2021-02-09T17:50:19.301" v="2286" actId="1035"/>
        <pc:sldMkLst>
          <pc:docMk/>
          <pc:sldMk cId="595560763" sldId="308"/>
        </pc:sldMkLst>
        <pc:spChg chg="mod">
          <ac:chgData name="Carlos Bruno Oliveira Lopes" userId="51e143a7af01222c" providerId="LiveId" clId="{E00144B6-4256-4AA7-8FD2-5305EA4471DC}" dt="2021-02-02T00:42:32.304" v="1815" actId="313"/>
          <ac:spMkLst>
            <pc:docMk/>
            <pc:sldMk cId="595560763" sldId="308"/>
            <ac:spMk id="3" creationId="{00000000-0000-0000-0000-000000000000}"/>
          </ac:spMkLst>
        </pc:spChg>
        <pc:picChg chg="del">
          <ac:chgData name="Carlos Bruno Oliveira Lopes" userId="51e143a7af01222c" providerId="LiveId" clId="{E00144B6-4256-4AA7-8FD2-5305EA4471DC}" dt="2021-02-02T00:42:06.752" v="1813" actId="478"/>
          <ac:picMkLst>
            <pc:docMk/>
            <pc:sldMk cId="595560763" sldId="308"/>
            <ac:picMk id="9" creationId="{00000000-0000-0000-0000-000000000000}"/>
          </ac:picMkLst>
        </pc:picChg>
        <pc:picChg chg="mod">
          <ac:chgData name="Carlos Bruno Oliveira Lopes" userId="51e143a7af01222c" providerId="LiveId" clId="{E00144B6-4256-4AA7-8FD2-5305EA4471DC}" dt="2021-02-09T17:50:19.301" v="2286" actId="1035"/>
          <ac:picMkLst>
            <pc:docMk/>
            <pc:sldMk cId="595560763" sldId="308"/>
            <ac:picMk id="48130" creationId="{00000000-0000-0000-0000-000000000000}"/>
          </ac:picMkLst>
        </pc:picChg>
      </pc:sldChg>
      <pc:sldChg chg="delSp modSp add mod">
        <pc:chgData name="Carlos Bruno Oliveira Lopes" userId="51e143a7af01222c" providerId="LiveId" clId="{E00144B6-4256-4AA7-8FD2-5305EA4471DC}" dt="2021-02-02T21:41:04.116" v="2124" actId="20577"/>
        <pc:sldMkLst>
          <pc:docMk/>
          <pc:sldMk cId="3155745571" sldId="309"/>
        </pc:sldMkLst>
        <pc:spChg chg="mod">
          <ac:chgData name="Carlos Bruno Oliveira Lopes" userId="51e143a7af01222c" providerId="LiveId" clId="{E00144B6-4256-4AA7-8FD2-5305EA4471DC}" dt="2021-02-02T21:41:04.116" v="2124" actId="20577"/>
          <ac:spMkLst>
            <pc:docMk/>
            <pc:sldMk cId="3155745571" sldId="309"/>
            <ac:spMk id="3" creationId="{00000000-0000-0000-0000-000000000000}"/>
          </ac:spMkLst>
        </pc:spChg>
        <pc:picChg chg="del">
          <ac:chgData name="Carlos Bruno Oliveira Lopes" userId="51e143a7af01222c" providerId="LiveId" clId="{E00144B6-4256-4AA7-8FD2-5305EA4471DC}" dt="2021-02-02T01:03:51.864" v="2024" actId="478"/>
          <ac:picMkLst>
            <pc:docMk/>
            <pc:sldMk cId="3155745571" sldId="309"/>
            <ac:picMk id="9" creationId="{00000000-0000-0000-0000-000000000000}"/>
          </ac:picMkLst>
        </pc:picChg>
      </pc:sldChg>
      <pc:sldChg chg="add del">
        <pc:chgData name="Carlos Bruno Oliveira Lopes" userId="51e143a7af01222c" providerId="LiveId" clId="{E00144B6-4256-4AA7-8FD2-5305EA4471DC}" dt="2021-02-02T22:36:53.901" v="2185" actId="47"/>
        <pc:sldMkLst>
          <pc:docMk/>
          <pc:sldMk cId="1078136088" sldId="310"/>
        </pc:sldMkLst>
      </pc:sldChg>
      <pc:sldChg chg="delSp add mod">
        <pc:chgData name="Carlos Bruno Oliveira Lopes" userId="51e143a7af01222c" providerId="LiveId" clId="{E00144B6-4256-4AA7-8FD2-5305EA4471DC}" dt="2021-02-02T01:05:01.757" v="2033" actId="478"/>
        <pc:sldMkLst>
          <pc:docMk/>
          <pc:sldMk cId="339556245" sldId="311"/>
        </pc:sldMkLst>
        <pc:picChg chg="del">
          <ac:chgData name="Carlos Bruno Oliveira Lopes" userId="51e143a7af01222c" providerId="LiveId" clId="{E00144B6-4256-4AA7-8FD2-5305EA4471DC}" dt="2021-02-02T01:05:01.757" v="2033" actId="478"/>
          <ac:picMkLst>
            <pc:docMk/>
            <pc:sldMk cId="339556245" sldId="311"/>
            <ac:picMk id="9" creationId="{00000000-0000-0000-0000-000000000000}"/>
          </ac:picMkLst>
        </pc:picChg>
      </pc:sldChg>
      <pc:sldChg chg="delSp modSp add mod">
        <pc:chgData name="Carlos Bruno Oliveira Lopes" userId="51e143a7af01222c" providerId="LiveId" clId="{E00144B6-4256-4AA7-8FD2-5305EA4471DC}" dt="2021-02-02T01:05:03.672" v="2034" actId="478"/>
        <pc:sldMkLst>
          <pc:docMk/>
          <pc:sldMk cId="1082012289" sldId="312"/>
        </pc:sldMkLst>
        <pc:spChg chg="mod">
          <ac:chgData name="Carlos Bruno Oliveira Lopes" userId="51e143a7af01222c" providerId="LiveId" clId="{E00144B6-4256-4AA7-8FD2-5305EA4471DC}" dt="2021-02-02T01:04:56.925" v="2030" actId="27636"/>
          <ac:spMkLst>
            <pc:docMk/>
            <pc:sldMk cId="1082012289" sldId="312"/>
            <ac:spMk id="3" creationId="{00000000-0000-0000-0000-000000000000}"/>
          </ac:spMkLst>
        </pc:spChg>
        <pc:picChg chg="del">
          <ac:chgData name="Carlos Bruno Oliveira Lopes" userId="51e143a7af01222c" providerId="LiveId" clId="{E00144B6-4256-4AA7-8FD2-5305EA4471DC}" dt="2021-02-02T01:05:03.672" v="2034" actId="478"/>
          <ac:picMkLst>
            <pc:docMk/>
            <pc:sldMk cId="1082012289" sldId="312"/>
            <ac:picMk id="9" creationId="{00000000-0000-0000-0000-000000000000}"/>
          </ac:picMkLst>
        </pc:picChg>
      </pc:sldChg>
      <pc:sldChg chg="delSp modSp add mod">
        <pc:chgData name="Carlos Bruno Oliveira Lopes" userId="51e143a7af01222c" providerId="LiveId" clId="{E00144B6-4256-4AA7-8FD2-5305EA4471DC}" dt="2021-02-02T01:05:07.201" v="2035" actId="478"/>
        <pc:sldMkLst>
          <pc:docMk/>
          <pc:sldMk cId="3374715948" sldId="313"/>
        </pc:sldMkLst>
        <pc:spChg chg="mod">
          <ac:chgData name="Carlos Bruno Oliveira Lopes" userId="51e143a7af01222c" providerId="LiveId" clId="{E00144B6-4256-4AA7-8FD2-5305EA4471DC}" dt="2021-02-02T01:04:56.935" v="2031" actId="27636"/>
          <ac:spMkLst>
            <pc:docMk/>
            <pc:sldMk cId="3374715948" sldId="313"/>
            <ac:spMk id="3" creationId="{00000000-0000-0000-0000-000000000000}"/>
          </ac:spMkLst>
        </pc:spChg>
        <pc:picChg chg="del">
          <ac:chgData name="Carlos Bruno Oliveira Lopes" userId="51e143a7af01222c" providerId="LiveId" clId="{E00144B6-4256-4AA7-8FD2-5305EA4471DC}" dt="2021-02-02T01:05:07.201" v="2035" actId="478"/>
          <ac:picMkLst>
            <pc:docMk/>
            <pc:sldMk cId="3374715948" sldId="313"/>
            <ac:picMk id="9" creationId="{00000000-0000-0000-0000-000000000000}"/>
          </ac:picMkLst>
        </pc:picChg>
      </pc:sldChg>
      <pc:sldChg chg="delSp modSp add mod">
        <pc:chgData name="Carlos Bruno Oliveira Lopes" userId="51e143a7af01222c" providerId="LiveId" clId="{E00144B6-4256-4AA7-8FD2-5305EA4471DC}" dt="2021-02-02T01:05:41.992" v="2039" actId="123"/>
        <pc:sldMkLst>
          <pc:docMk/>
          <pc:sldMk cId="3229901672" sldId="314"/>
        </pc:sldMkLst>
        <pc:spChg chg="mod">
          <ac:chgData name="Carlos Bruno Oliveira Lopes" userId="51e143a7af01222c" providerId="LiveId" clId="{E00144B6-4256-4AA7-8FD2-5305EA4471DC}" dt="2021-02-02T01:05:41.992" v="2039" actId="123"/>
          <ac:spMkLst>
            <pc:docMk/>
            <pc:sldMk cId="3229901672" sldId="314"/>
            <ac:spMk id="3" creationId="{00000000-0000-0000-0000-000000000000}"/>
          </ac:spMkLst>
        </pc:spChg>
        <pc:picChg chg="del">
          <ac:chgData name="Carlos Bruno Oliveira Lopes" userId="51e143a7af01222c" providerId="LiveId" clId="{E00144B6-4256-4AA7-8FD2-5305EA4471DC}" dt="2021-02-02T01:05:08.746" v="2036" actId="478"/>
          <ac:picMkLst>
            <pc:docMk/>
            <pc:sldMk cId="3229901672" sldId="314"/>
            <ac:picMk id="9" creationId="{00000000-0000-0000-0000-000000000000}"/>
          </ac:picMkLst>
        </pc:picChg>
      </pc:sldChg>
      <pc:sldChg chg="add del">
        <pc:chgData name="Carlos Bruno Oliveira Lopes" userId="51e143a7af01222c" providerId="LiveId" clId="{E00144B6-4256-4AA7-8FD2-5305EA4471DC}" dt="2021-02-02T22:36:53.901" v="2185" actId="47"/>
        <pc:sldMkLst>
          <pc:docMk/>
          <pc:sldMk cId="2705253557" sldId="315"/>
        </pc:sldMkLst>
      </pc:sldChg>
      <pc:sldChg chg="delSp modSp add mod">
        <pc:chgData name="Carlos Bruno Oliveira Lopes" userId="51e143a7af01222c" providerId="LiveId" clId="{E00144B6-4256-4AA7-8FD2-5305EA4471DC}" dt="2021-02-02T22:22:09.104" v="2132" actId="478"/>
        <pc:sldMkLst>
          <pc:docMk/>
          <pc:sldMk cId="2458761790" sldId="316"/>
        </pc:sldMkLst>
        <pc:spChg chg="mod">
          <ac:chgData name="Carlos Bruno Oliveira Lopes" userId="51e143a7af01222c" providerId="LiveId" clId="{E00144B6-4256-4AA7-8FD2-5305EA4471DC}" dt="2021-02-02T22:22:03.734" v="2126" actId="27636"/>
          <ac:spMkLst>
            <pc:docMk/>
            <pc:sldMk cId="2458761790" sldId="316"/>
            <ac:spMk id="2" creationId="{00000000-0000-0000-0000-000000000000}"/>
          </ac:spMkLst>
        </pc:spChg>
        <pc:picChg chg="del">
          <ac:chgData name="Carlos Bruno Oliveira Lopes" userId="51e143a7af01222c" providerId="LiveId" clId="{E00144B6-4256-4AA7-8FD2-5305EA4471DC}" dt="2021-02-02T22:22:09.104" v="2132" actId="478"/>
          <ac:picMkLst>
            <pc:docMk/>
            <pc:sldMk cId="2458761790" sldId="316"/>
            <ac:picMk id="9" creationId="{00000000-0000-0000-0000-000000000000}"/>
          </ac:picMkLst>
        </pc:picChg>
      </pc:sldChg>
      <pc:sldChg chg="addSp delSp modSp add mod setBg">
        <pc:chgData name="Carlos Bruno Oliveira Lopes" userId="51e143a7af01222c" providerId="LiveId" clId="{E00144B6-4256-4AA7-8FD2-5305EA4471DC}" dt="2021-02-02T22:23:53.401" v="2149" actId="1036"/>
        <pc:sldMkLst>
          <pc:docMk/>
          <pc:sldMk cId="1905268476" sldId="317"/>
        </pc:sldMkLst>
        <pc:spChg chg="mod">
          <ac:chgData name="Carlos Bruno Oliveira Lopes" userId="51e143a7af01222c" providerId="LiveId" clId="{E00144B6-4256-4AA7-8FD2-5305EA4471DC}" dt="2021-02-02T22:23:16.558" v="2137" actId="26606"/>
          <ac:spMkLst>
            <pc:docMk/>
            <pc:sldMk cId="1905268476" sldId="317"/>
            <ac:spMk id="2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2T22:23:16.558" v="2137" actId="26606"/>
          <ac:spMkLst>
            <pc:docMk/>
            <pc:sldMk cId="1905268476" sldId="317"/>
            <ac:spMk id="4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2T22:23:16.558" v="2137" actId="26606"/>
          <ac:spMkLst>
            <pc:docMk/>
            <pc:sldMk cId="1905268476" sldId="317"/>
            <ac:spMk id="5" creationId="{00000000-0000-0000-0000-000000000000}"/>
          </ac:spMkLst>
        </pc:spChg>
        <pc:spChg chg="add">
          <ac:chgData name="Carlos Bruno Oliveira Lopes" userId="51e143a7af01222c" providerId="LiveId" clId="{E00144B6-4256-4AA7-8FD2-5305EA4471DC}" dt="2021-02-02T22:23:16.558" v="2137" actId="26606"/>
          <ac:spMkLst>
            <pc:docMk/>
            <pc:sldMk cId="1905268476" sldId="317"/>
            <ac:spMk id="73" creationId="{6F66A575-7835-4400-BEDE-89F2EF034034}"/>
          </ac:spMkLst>
        </pc:spChg>
        <pc:picChg chg="del">
          <ac:chgData name="Carlos Bruno Oliveira Lopes" userId="51e143a7af01222c" providerId="LiveId" clId="{E00144B6-4256-4AA7-8FD2-5305EA4471DC}" dt="2021-02-02T22:22:11.116" v="2133" actId="478"/>
          <ac:picMkLst>
            <pc:docMk/>
            <pc:sldMk cId="1905268476" sldId="317"/>
            <ac:picMk id="9" creationId="{00000000-0000-0000-0000-000000000000}"/>
          </ac:picMkLst>
        </pc:picChg>
        <pc:picChg chg="mod ord modCrop">
          <ac:chgData name="Carlos Bruno Oliveira Lopes" userId="51e143a7af01222c" providerId="LiveId" clId="{E00144B6-4256-4AA7-8FD2-5305EA4471DC}" dt="2021-02-02T22:23:53.401" v="2149" actId="1036"/>
          <ac:picMkLst>
            <pc:docMk/>
            <pc:sldMk cId="1905268476" sldId="317"/>
            <ac:picMk id="54275" creationId="{00000000-0000-0000-0000-000000000000}"/>
          </ac:picMkLst>
        </pc:picChg>
      </pc:sldChg>
      <pc:sldChg chg="delSp modSp add mod">
        <pc:chgData name="Carlos Bruno Oliveira Lopes" userId="51e143a7af01222c" providerId="LiveId" clId="{E00144B6-4256-4AA7-8FD2-5305EA4471DC}" dt="2021-02-02T22:22:12.885" v="2134" actId="478"/>
        <pc:sldMkLst>
          <pc:docMk/>
          <pc:sldMk cId="1812460214" sldId="318"/>
        </pc:sldMkLst>
        <pc:spChg chg="mod">
          <ac:chgData name="Carlos Bruno Oliveira Lopes" userId="51e143a7af01222c" providerId="LiveId" clId="{E00144B6-4256-4AA7-8FD2-5305EA4471DC}" dt="2021-02-02T22:22:03.754" v="2128" actId="27636"/>
          <ac:spMkLst>
            <pc:docMk/>
            <pc:sldMk cId="1812460214" sldId="318"/>
            <ac:spMk id="2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2T22:22:03.766" v="2129" actId="27636"/>
          <ac:spMkLst>
            <pc:docMk/>
            <pc:sldMk cId="1812460214" sldId="318"/>
            <ac:spMk id="3" creationId="{00000000-0000-0000-0000-000000000000}"/>
          </ac:spMkLst>
        </pc:spChg>
        <pc:picChg chg="del">
          <ac:chgData name="Carlos Bruno Oliveira Lopes" userId="51e143a7af01222c" providerId="LiveId" clId="{E00144B6-4256-4AA7-8FD2-5305EA4471DC}" dt="2021-02-02T22:22:12.885" v="2134" actId="478"/>
          <ac:picMkLst>
            <pc:docMk/>
            <pc:sldMk cId="1812460214" sldId="318"/>
            <ac:picMk id="9" creationId="{00000000-0000-0000-0000-000000000000}"/>
          </ac:picMkLst>
        </pc:picChg>
      </pc:sldChg>
      <pc:sldChg chg="delSp modSp add mod">
        <pc:chgData name="Carlos Bruno Oliveira Lopes" userId="51e143a7af01222c" providerId="LiveId" clId="{E00144B6-4256-4AA7-8FD2-5305EA4471DC}" dt="2021-02-02T22:22:14.554" v="2135" actId="478"/>
        <pc:sldMkLst>
          <pc:docMk/>
          <pc:sldMk cId="4056728097" sldId="319"/>
        </pc:sldMkLst>
        <pc:spChg chg="mod">
          <ac:chgData name="Carlos Bruno Oliveira Lopes" userId="51e143a7af01222c" providerId="LiveId" clId="{E00144B6-4256-4AA7-8FD2-5305EA4471DC}" dt="2021-02-02T22:22:03.770" v="2130" actId="27636"/>
          <ac:spMkLst>
            <pc:docMk/>
            <pc:sldMk cId="4056728097" sldId="319"/>
            <ac:spMk id="2" creationId="{00000000-0000-0000-0000-000000000000}"/>
          </ac:spMkLst>
        </pc:spChg>
        <pc:picChg chg="del">
          <ac:chgData name="Carlos Bruno Oliveira Lopes" userId="51e143a7af01222c" providerId="LiveId" clId="{E00144B6-4256-4AA7-8FD2-5305EA4471DC}" dt="2021-02-02T22:22:14.554" v="2135" actId="478"/>
          <ac:picMkLst>
            <pc:docMk/>
            <pc:sldMk cId="4056728097" sldId="319"/>
            <ac:picMk id="9" creationId="{00000000-0000-0000-0000-000000000000}"/>
          </ac:picMkLst>
        </pc:picChg>
      </pc:sldChg>
      <pc:sldChg chg="delSp modSp add mod">
        <pc:chgData name="Carlos Bruno Oliveira Lopes" userId="51e143a7af01222c" providerId="LiveId" clId="{E00144B6-4256-4AA7-8FD2-5305EA4471DC}" dt="2021-02-02T22:22:16.873" v="2136" actId="478"/>
        <pc:sldMkLst>
          <pc:docMk/>
          <pc:sldMk cId="3851321737" sldId="320"/>
        </pc:sldMkLst>
        <pc:spChg chg="mod">
          <ac:chgData name="Carlos Bruno Oliveira Lopes" userId="51e143a7af01222c" providerId="LiveId" clId="{E00144B6-4256-4AA7-8FD2-5305EA4471DC}" dt="2021-02-02T22:22:03.779" v="2131" actId="27636"/>
          <ac:spMkLst>
            <pc:docMk/>
            <pc:sldMk cId="3851321737" sldId="320"/>
            <ac:spMk id="15" creationId="{00000000-0000-0000-0000-000000000000}"/>
          </ac:spMkLst>
        </pc:spChg>
        <pc:picChg chg="del">
          <ac:chgData name="Carlos Bruno Oliveira Lopes" userId="51e143a7af01222c" providerId="LiveId" clId="{E00144B6-4256-4AA7-8FD2-5305EA4471DC}" dt="2021-02-02T22:22:16.873" v="2136" actId="478"/>
          <ac:picMkLst>
            <pc:docMk/>
            <pc:sldMk cId="3851321737" sldId="320"/>
            <ac:picMk id="9" creationId="{00000000-0000-0000-0000-000000000000}"/>
          </ac:picMkLst>
        </pc:picChg>
      </pc:sldChg>
      <pc:sldChg chg="delSp add mod">
        <pc:chgData name="Carlos Bruno Oliveira Lopes" userId="51e143a7af01222c" providerId="LiveId" clId="{E00144B6-4256-4AA7-8FD2-5305EA4471DC}" dt="2021-02-02T22:27:25.057" v="2155" actId="478"/>
        <pc:sldMkLst>
          <pc:docMk/>
          <pc:sldMk cId="624220762" sldId="321"/>
        </pc:sldMkLst>
        <pc:picChg chg="del">
          <ac:chgData name="Carlos Bruno Oliveira Lopes" userId="51e143a7af01222c" providerId="LiveId" clId="{E00144B6-4256-4AA7-8FD2-5305EA4471DC}" dt="2021-02-02T22:27:25.057" v="2155" actId="478"/>
          <ac:picMkLst>
            <pc:docMk/>
            <pc:sldMk cId="624220762" sldId="321"/>
            <ac:picMk id="9" creationId="{00000000-0000-0000-0000-000000000000}"/>
          </ac:picMkLst>
        </pc:picChg>
      </pc:sldChg>
      <pc:sldChg chg="delSp modSp add mod">
        <pc:chgData name="Carlos Bruno Oliveira Lopes" userId="51e143a7af01222c" providerId="LiveId" clId="{E00144B6-4256-4AA7-8FD2-5305EA4471DC}" dt="2021-02-02T22:27:29.108" v="2156" actId="478"/>
        <pc:sldMkLst>
          <pc:docMk/>
          <pc:sldMk cId="1486903249" sldId="322"/>
        </pc:sldMkLst>
        <pc:spChg chg="mod">
          <ac:chgData name="Carlos Bruno Oliveira Lopes" userId="51e143a7af01222c" providerId="LiveId" clId="{E00144B6-4256-4AA7-8FD2-5305EA4471DC}" dt="2021-02-02T22:27:17.855" v="2151" actId="27636"/>
          <ac:spMkLst>
            <pc:docMk/>
            <pc:sldMk cId="1486903249" sldId="322"/>
            <ac:spMk id="3" creationId="{00000000-0000-0000-0000-000000000000}"/>
          </ac:spMkLst>
        </pc:spChg>
        <pc:picChg chg="del">
          <ac:chgData name="Carlos Bruno Oliveira Lopes" userId="51e143a7af01222c" providerId="LiveId" clId="{E00144B6-4256-4AA7-8FD2-5305EA4471DC}" dt="2021-02-02T22:27:29.108" v="2156" actId="478"/>
          <ac:picMkLst>
            <pc:docMk/>
            <pc:sldMk cId="1486903249" sldId="322"/>
            <ac:picMk id="9" creationId="{00000000-0000-0000-0000-000000000000}"/>
          </ac:picMkLst>
        </pc:picChg>
      </pc:sldChg>
      <pc:sldChg chg="delSp add mod">
        <pc:chgData name="Carlos Bruno Oliveira Lopes" userId="51e143a7af01222c" providerId="LiveId" clId="{E00144B6-4256-4AA7-8FD2-5305EA4471DC}" dt="2021-02-02T22:27:31.895" v="2157" actId="478"/>
        <pc:sldMkLst>
          <pc:docMk/>
          <pc:sldMk cId="1147240799" sldId="323"/>
        </pc:sldMkLst>
        <pc:picChg chg="del">
          <ac:chgData name="Carlos Bruno Oliveira Lopes" userId="51e143a7af01222c" providerId="LiveId" clId="{E00144B6-4256-4AA7-8FD2-5305EA4471DC}" dt="2021-02-02T22:27:31.895" v="2157" actId="478"/>
          <ac:picMkLst>
            <pc:docMk/>
            <pc:sldMk cId="1147240799" sldId="323"/>
            <ac:picMk id="9" creationId="{00000000-0000-0000-0000-000000000000}"/>
          </ac:picMkLst>
        </pc:picChg>
      </pc:sldChg>
      <pc:sldChg chg="delSp modSp add mod">
        <pc:chgData name="Carlos Bruno Oliveira Lopes" userId="51e143a7af01222c" providerId="LiveId" clId="{E00144B6-4256-4AA7-8FD2-5305EA4471DC}" dt="2021-02-02T22:27:34.906" v="2158" actId="478"/>
        <pc:sldMkLst>
          <pc:docMk/>
          <pc:sldMk cId="1956662821" sldId="324"/>
        </pc:sldMkLst>
        <pc:spChg chg="mod">
          <ac:chgData name="Carlos Bruno Oliveira Lopes" userId="51e143a7af01222c" providerId="LiveId" clId="{E00144B6-4256-4AA7-8FD2-5305EA4471DC}" dt="2021-02-02T22:27:17.872" v="2152" actId="27636"/>
          <ac:spMkLst>
            <pc:docMk/>
            <pc:sldMk cId="1956662821" sldId="324"/>
            <ac:spMk id="3" creationId="{00000000-0000-0000-0000-000000000000}"/>
          </ac:spMkLst>
        </pc:spChg>
        <pc:picChg chg="del">
          <ac:chgData name="Carlos Bruno Oliveira Lopes" userId="51e143a7af01222c" providerId="LiveId" clId="{E00144B6-4256-4AA7-8FD2-5305EA4471DC}" dt="2021-02-02T22:27:34.906" v="2158" actId="478"/>
          <ac:picMkLst>
            <pc:docMk/>
            <pc:sldMk cId="1956662821" sldId="324"/>
            <ac:picMk id="9" creationId="{00000000-0000-0000-0000-000000000000}"/>
          </ac:picMkLst>
        </pc:picChg>
      </pc:sldChg>
      <pc:sldChg chg="delSp add mod">
        <pc:chgData name="Carlos Bruno Oliveira Lopes" userId="51e143a7af01222c" providerId="LiveId" clId="{E00144B6-4256-4AA7-8FD2-5305EA4471DC}" dt="2021-02-02T22:27:39.396" v="2159" actId="478"/>
        <pc:sldMkLst>
          <pc:docMk/>
          <pc:sldMk cId="1399749388" sldId="325"/>
        </pc:sldMkLst>
        <pc:picChg chg="del">
          <ac:chgData name="Carlos Bruno Oliveira Lopes" userId="51e143a7af01222c" providerId="LiveId" clId="{E00144B6-4256-4AA7-8FD2-5305EA4471DC}" dt="2021-02-02T22:27:39.396" v="2159" actId="478"/>
          <ac:picMkLst>
            <pc:docMk/>
            <pc:sldMk cId="1399749388" sldId="325"/>
            <ac:picMk id="9" creationId="{00000000-0000-0000-0000-000000000000}"/>
          </ac:picMkLst>
        </pc:picChg>
      </pc:sldChg>
      <pc:sldChg chg="delSp modSp add mod">
        <pc:chgData name="Carlos Bruno Oliveira Lopes" userId="51e143a7af01222c" providerId="LiveId" clId="{E00144B6-4256-4AA7-8FD2-5305EA4471DC}" dt="2021-02-02T22:32:54.685" v="2162" actId="478"/>
        <pc:sldMkLst>
          <pc:docMk/>
          <pc:sldMk cId="2290666793" sldId="326"/>
        </pc:sldMkLst>
        <pc:spChg chg="mod">
          <ac:chgData name="Carlos Bruno Oliveira Lopes" userId="51e143a7af01222c" providerId="LiveId" clId="{E00144B6-4256-4AA7-8FD2-5305EA4471DC}" dt="2021-02-02T22:29:29.570" v="2160" actId="313"/>
          <ac:spMkLst>
            <pc:docMk/>
            <pc:sldMk cId="2290666793" sldId="326"/>
            <ac:spMk id="3" creationId="{00000000-0000-0000-0000-000000000000}"/>
          </ac:spMkLst>
        </pc:spChg>
        <pc:picChg chg="del">
          <ac:chgData name="Carlos Bruno Oliveira Lopes" userId="51e143a7af01222c" providerId="LiveId" clId="{E00144B6-4256-4AA7-8FD2-5305EA4471DC}" dt="2021-02-02T22:32:54.685" v="2162" actId="478"/>
          <ac:picMkLst>
            <pc:docMk/>
            <pc:sldMk cId="2290666793" sldId="326"/>
            <ac:picMk id="9" creationId="{00000000-0000-0000-0000-000000000000}"/>
          </ac:picMkLst>
        </pc:picChg>
      </pc:sldChg>
      <pc:sldChg chg="delSp add mod">
        <pc:chgData name="Carlos Bruno Oliveira Lopes" userId="51e143a7af01222c" providerId="LiveId" clId="{E00144B6-4256-4AA7-8FD2-5305EA4471DC}" dt="2021-02-02T22:32:52.649" v="2161" actId="478"/>
        <pc:sldMkLst>
          <pc:docMk/>
          <pc:sldMk cId="3909880155" sldId="327"/>
        </pc:sldMkLst>
        <pc:picChg chg="del">
          <ac:chgData name="Carlos Bruno Oliveira Lopes" userId="51e143a7af01222c" providerId="LiveId" clId="{E00144B6-4256-4AA7-8FD2-5305EA4471DC}" dt="2021-02-02T22:32:52.649" v="2161" actId="478"/>
          <ac:picMkLst>
            <pc:docMk/>
            <pc:sldMk cId="3909880155" sldId="327"/>
            <ac:picMk id="9" creationId="{00000000-0000-0000-0000-000000000000}"/>
          </ac:picMkLst>
        </pc:picChg>
      </pc:sldChg>
      <pc:sldChg chg="addSp delSp modSp add mod setBg">
        <pc:chgData name="Carlos Bruno Oliveira Lopes" userId="51e143a7af01222c" providerId="LiveId" clId="{E00144B6-4256-4AA7-8FD2-5305EA4471DC}" dt="2021-02-02T22:35:26.255" v="2182" actId="1037"/>
        <pc:sldMkLst>
          <pc:docMk/>
          <pc:sldMk cId="3894520904" sldId="328"/>
        </pc:sldMkLst>
        <pc:spChg chg="mod">
          <ac:chgData name="Carlos Bruno Oliveira Lopes" userId="51e143a7af01222c" providerId="LiveId" clId="{E00144B6-4256-4AA7-8FD2-5305EA4471DC}" dt="2021-02-02T22:34:40.832" v="2166" actId="26606"/>
          <ac:spMkLst>
            <pc:docMk/>
            <pc:sldMk cId="3894520904" sldId="328"/>
            <ac:spMk id="2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2T22:34:40.832" v="2166" actId="26606"/>
          <ac:spMkLst>
            <pc:docMk/>
            <pc:sldMk cId="3894520904" sldId="328"/>
            <ac:spMk id="4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2T22:34:40.832" v="2166" actId="26606"/>
          <ac:spMkLst>
            <pc:docMk/>
            <pc:sldMk cId="3894520904" sldId="328"/>
            <ac:spMk id="5" creationId="{00000000-0000-0000-0000-000000000000}"/>
          </ac:spMkLst>
        </pc:spChg>
        <pc:spChg chg="add">
          <ac:chgData name="Carlos Bruno Oliveira Lopes" userId="51e143a7af01222c" providerId="LiveId" clId="{E00144B6-4256-4AA7-8FD2-5305EA4471DC}" dt="2021-02-02T22:34:40.832" v="2166" actId="26606"/>
          <ac:spMkLst>
            <pc:docMk/>
            <pc:sldMk cId="3894520904" sldId="328"/>
            <ac:spMk id="71" creationId="{62542EEC-4F7C-4AE2-933E-EAC8EB3FA378}"/>
          </ac:spMkLst>
        </pc:spChg>
        <pc:spChg chg="add">
          <ac:chgData name="Carlos Bruno Oliveira Lopes" userId="51e143a7af01222c" providerId="LiveId" clId="{E00144B6-4256-4AA7-8FD2-5305EA4471DC}" dt="2021-02-02T22:34:40.832" v="2166" actId="26606"/>
          <ac:spMkLst>
            <pc:docMk/>
            <pc:sldMk cId="3894520904" sldId="328"/>
            <ac:spMk id="73" creationId="{B81933D1-5615-42C7-9C0B-4EB7105CCE2D}"/>
          </ac:spMkLst>
        </pc:spChg>
        <pc:spChg chg="add">
          <ac:chgData name="Carlos Bruno Oliveira Lopes" userId="51e143a7af01222c" providerId="LiveId" clId="{E00144B6-4256-4AA7-8FD2-5305EA4471DC}" dt="2021-02-02T22:34:40.832" v="2166" actId="26606"/>
          <ac:spMkLst>
            <pc:docMk/>
            <pc:sldMk cId="3894520904" sldId="328"/>
            <ac:spMk id="75" creationId="{19C9EAEA-39D0-4B0E-A0EB-51E7B26740B1}"/>
          </ac:spMkLst>
        </pc:spChg>
        <pc:grpChg chg="add">
          <ac:chgData name="Carlos Bruno Oliveira Lopes" userId="51e143a7af01222c" providerId="LiveId" clId="{E00144B6-4256-4AA7-8FD2-5305EA4471DC}" dt="2021-02-02T22:34:40.832" v="2166" actId="26606"/>
          <ac:grpSpMkLst>
            <pc:docMk/>
            <pc:sldMk cId="3894520904" sldId="328"/>
            <ac:grpSpMk id="77" creationId="{032D8612-31EB-44CF-A1D0-14FD4C705424}"/>
          </ac:grpSpMkLst>
        </pc:grpChg>
        <pc:picChg chg="mod ord modCrop">
          <ac:chgData name="Carlos Bruno Oliveira Lopes" userId="51e143a7af01222c" providerId="LiveId" clId="{E00144B6-4256-4AA7-8FD2-5305EA4471DC}" dt="2021-02-02T22:35:26.255" v="2182" actId="1037"/>
          <ac:picMkLst>
            <pc:docMk/>
            <pc:sldMk cId="3894520904" sldId="328"/>
            <ac:picMk id="6" creationId="{00000000-0000-0000-0000-000000000000}"/>
          </ac:picMkLst>
        </pc:picChg>
        <pc:picChg chg="del">
          <ac:chgData name="Carlos Bruno Oliveira Lopes" userId="51e143a7af01222c" providerId="LiveId" clId="{E00144B6-4256-4AA7-8FD2-5305EA4471DC}" dt="2021-02-02T22:32:57.784" v="2163" actId="478"/>
          <ac:picMkLst>
            <pc:docMk/>
            <pc:sldMk cId="3894520904" sldId="328"/>
            <ac:picMk id="9" creationId="{00000000-0000-0000-0000-000000000000}"/>
          </ac:picMkLst>
        </pc:picChg>
      </pc:sldChg>
      <pc:sldChg chg="delSp add mod">
        <pc:chgData name="Carlos Bruno Oliveira Lopes" userId="51e143a7af01222c" providerId="LiveId" clId="{E00144B6-4256-4AA7-8FD2-5305EA4471DC}" dt="2021-02-02T22:33:19.930" v="2164" actId="478"/>
        <pc:sldMkLst>
          <pc:docMk/>
          <pc:sldMk cId="4047941437" sldId="329"/>
        </pc:sldMkLst>
        <pc:picChg chg="del">
          <ac:chgData name="Carlos Bruno Oliveira Lopes" userId="51e143a7af01222c" providerId="LiveId" clId="{E00144B6-4256-4AA7-8FD2-5305EA4471DC}" dt="2021-02-02T22:33:19.930" v="2164" actId="478"/>
          <ac:picMkLst>
            <pc:docMk/>
            <pc:sldMk cId="4047941437" sldId="329"/>
            <ac:picMk id="9" creationId="{00000000-0000-0000-0000-000000000000}"/>
          </ac:picMkLst>
        </pc:picChg>
      </pc:sldChg>
      <pc:sldChg chg="delSp add mod">
        <pc:chgData name="Carlos Bruno Oliveira Lopes" userId="51e143a7af01222c" providerId="LiveId" clId="{E00144B6-4256-4AA7-8FD2-5305EA4471DC}" dt="2021-02-02T22:33:22.501" v="2165" actId="478"/>
        <pc:sldMkLst>
          <pc:docMk/>
          <pc:sldMk cId="153924546" sldId="330"/>
        </pc:sldMkLst>
        <pc:picChg chg="del">
          <ac:chgData name="Carlos Bruno Oliveira Lopes" userId="51e143a7af01222c" providerId="LiveId" clId="{E00144B6-4256-4AA7-8FD2-5305EA4471DC}" dt="2021-02-02T22:33:22.501" v="2165" actId="478"/>
          <ac:picMkLst>
            <pc:docMk/>
            <pc:sldMk cId="153924546" sldId="330"/>
            <ac:picMk id="9" creationId="{00000000-0000-0000-0000-000000000000}"/>
          </ac:picMkLst>
        </pc:picChg>
      </pc:sldChg>
      <pc:sldChg chg="delSp add mod">
        <pc:chgData name="Carlos Bruno Oliveira Lopes" userId="51e143a7af01222c" providerId="LiveId" clId="{E00144B6-4256-4AA7-8FD2-5305EA4471DC}" dt="2021-02-02T22:35:38.903" v="2183" actId="478"/>
        <pc:sldMkLst>
          <pc:docMk/>
          <pc:sldMk cId="2862949509" sldId="331"/>
        </pc:sldMkLst>
        <pc:picChg chg="del">
          <ac:chgData name="Carlos Bruno Oliveira Lopes" userId="51e143a7af01222c" providerId="LiveId" clId="{E00144B6-4256-4AA7-8FD2-5305EA4471DC}" dt="2021-02-02T22:35:38.903" v="2183" actId="478"/>
          <ac:picMkLst>
            <pc:docMk/>
            <pc:sldMk cId="2862949509" sldId="331"/>
            <ac:picMk id="9" creationId="{00000000-0000-0000-0000-000000000000}"/>
          </ac:picMkLst>
        </pc:picChg>
      </pc:sldChg>
      <pc:sldChg chg="delSp modSp add mod">
        <pc:chgData name="Carlos Bruno Oliveira Lopes" userId="51e143a7af01222c" providerId="LiveId" clId="{E00144B6-4256-4AA7-8FD2-5305EA4471DC}" dt="2021-02-02T22:36:59.011" v="2187" actId="478"/>
        <pc:sldMkLst>
          <pc:docMk/>
          <pc:sldMk cId="4120904494" sldId="332"/>
        </pc:sldMkLst>
        <pc:spChg chg="mod">
          <ac:chgData name="Carlos Bruno Oliveira Lopes" userId="51e143a7af01222c" providerId="LiveId" clId="{E00144B6-4256-4AA7-8FD2-5305EA4471DC}" dt="2021-02-02T22:27:17.916" v="2154" actId="27636"/>
          <ac:spMkLst>
            <pc:docMk/>
            <pc:sldMk cId="4120904494" sldId="332"/>
            <ac:spMk id="3" creationId="{00000000-0000-0000-0000-000000000000}"/>
          </ac:spMkLst>
        </pc:spChg>
        <pc:picChg chg="del">
          <ac:chgData name="Carlos Bruno Oliveira Lopes" userId="51e143a7af01222c" providerId="LiveId" clId="{E00144B6-4256-4AA7-8FD2-5305EA4471DC}" dt="2021-02-02T22:36:59.011" v="2187" actId="478"/>
          <ac:picMkLst>
            <pc:docMk/>
            <pc:sldMk cId="4120904494" sldId="332"/>
            <ac:picMk id="9" creationId="{00000000-0000-0000-0000-000000000000}"/>
          </ac:picMkLst>
        </pc:picChg>
      </pc:sldChg>
      <pc:sldChg chg="delSp modSp add mod">
        <pc:chgData name="Carlos Bruno Oliveira Lopes" userId="51e143a7af01222c" providerId="LiveId" clId="{E00144B6-4256-4AA7-8FD2-5305EA4471DC}" dt="2021-02-02T22:37:00.824" v="2188" actId="478"/>
        <pc:sldMkLst>
          <pc:docMk/>
          <pc:sldMk cId="2478602273" sldId="333"/>
        </pc:sldMkLst>
        <pc:spChg chg="mod">
          <ac:chgData name="Carlos Bruno Oliveira Lopes" userId="51e143a7af01222c" providerId="LiveId" clId="{E00144B6-4256-4AA7-8FD2-5305EA4471DC}" dt="2021-02-02T22:27:17.899" v="2153" actId="27636"/>
          <ac:spMkLst>
            <pc:docMk/>
            <pc:sldMk cId="2478602273" sldId="333"/>
            <ac:spMk id="3" creationId="{00000000-0000-0000-0000-000000000000}"/>
          </ac:spMkLst>
        </pc:spChg>
        <pc:picChg chg="del">
          <ac:chgData name="Carlos Bruno Oliveira Lopes" userId="51e143a7af01222c" providerId="LiveId" clId="{E00144B6-4256-4AA7-8FD2-5305EA4471DC}" dt="2021-02-02T22:37:00.824" v="2188" actId="478"/>
          <ac:picMkLst>
            <pc:docMk/>
            <pc:sldMk cId="2478602273" sldId="333"/>
            <ac:picMk id="9" creationId="{00000000-0000-0000-0000-000000000000}"/>
          </ac:picMkLst>
        </pc:picChg>
      </pc:sldChg>
      <pc:sldChg chg="delSp add mod">
        <pc:chgData name="Carlos Bruno Oliveira Lopes" userId="51e143a7af01222c" providerId="LiveId" clId="{E00144B6-4256-4AA7-8FD2-5305EA4471DC}" dt="2021-02-02T22:36:56.517" v="2186" actId="478"/>
        <pc:sldMkLst>
          <pc:docMk/>
          <pc:sldMk cId="729376773" sldId="334"/>
        </pc:sldMkLst>
        <pc:picChg chg="del">
          <ac:chgData name="Carlos Bruno Oliveira Lopes" userId="51e143a7af01222c" providerId="LiveId" clId="{E00144B6-4256-4AA7-8FD2-5305EA4471DC}" dt="2021-02-02T22:36:56.517" v="2186" actId="478"/>
          <ac:picMkLst>
            <pc:docMk/>
            <pc:sldMk cId="729376773" sldId="334"/>
            <ac:picMk id="9" creationId="{00000000-0000-0000-0000-000000000000}"/>
          </ac:picMkLst>
        </pc:picChg>
      </pc:sldChg>
      <pc:sldMasterChg chg="modSp modSldLayout">
        <pc:chgData name="Carlos Bruno Oliveira Lopes" userId="51e143a7af01222c" providerId="LiveId" clId="{E00144B6-4256-4AA7-8FD2-5305EA4471DC}" dt="2021-02-01T20:09:55.493" v="11"/>
        <pc:sldMasterMkLst>
          <pc:docMk/>
          <pc:sldMasterMk cId="98474260" sldId="2147483660"/>
        </pc:sldMasterMkLst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asterMk cId="98474260" sldId="2147483660"/>
            <ac:spMk id="2" creationId="{195071F0-2C20-46A3-998C-F4FEC19FA724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asterMk cId="98474260" sldId="2147483660"/>
            <ac:spMk id="3" creationId="{8EF7F7CD-FDFC-4F67-BD02-7D9E23A620E2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asterMk cId="98474260" sldId="2147483660"/>
            <ac:spMk id="4" creationId="{BCE85ED8-0CA5-42B3-BDB4-91D5D09065E4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asterMk cId="98474260" sldId="2147483660"/>
            <ac:spMk id="5" creationId="{12916D0A-5ACC-497C-9E98-BB954CA0E80E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asterMk cId="98474260" sldId="2147483660"/>
            <ac:spMk id="6" creationId="{9BB32478-BAC6-467D-94FE-B7484FF804E7}"/>
          </ac:spMkLst>
        </pc:spChg>
        <pc:sldLayoutChg chg="modSp">
          <pc:chgData name="Carlos Bruno Oliveira Lopes" userId="51e143a7af01222c" providerId="LiveId" clId="{E00144B6-4256-4AA7-8FD2-5305EA4471DC}" dt="2021-02-01T20:09:55.493" v="11"/>
          <pc:sldLayoutMkLst>
            <pc:docMk/>
            <pc:sldMasterMk cId="98474260" sldId="2147483660"/>
            <pc:sldLayoutMk cId="3823597496" sldId="2147483661"/>
          </pc:sldLayoutMkLst>
          <pc:spChg chg="mod">
            <ac:chgData name="Carlos Bruno Oliveira Lopes" userId="51e143a7af01222c" providerId="LiveId" clId="{E00144B6-4256-4AA7-8FD2-5305EA4471DC}" dt="2021-02-01T20:09:55.493" v="11"/>
            <ac:spMkLst>
              <pc:docMk/>
              <pc:sldMasterMk cId="98474260" sldId="2147483660"/>
              <pc:sldLayoutMk cId="3823597496" sldId="2147483661"/>
              <ac:spMk id="2" creationId="{33BB9B22-1639-4239-AF06-B7167F3C907A}"/>
            </ac:spMkLst>
          </pc:spChg>
          <pc:spChg chg="mod">
            <ac:chgData name="Carlos Bruno Oliveira Lopes" userId="51e143a7af01222c" providerId="LiveId" clId="{E00144B6-4256-4AA7-8FD2-5305EA4471DC}" dt="2021-02-01T20:09:55.493" v="11"/>
            <ac:spMkLst>
              <pc:docMk/>
              <pc:sldMasterMk cId="98474260" sldId="2147483660"/>
              <pc:sldLayoutMk cId="3823597496" sldId="2147483661"/>
              <ac:spMk id="3" creationId="{E474A884-4548-4624-8C44-BD5DFD86F58B}"/>
            </ac:spMkLst>
          </pc:spChg>
        </pc:sldLayoutChg>
        <pc:sldLayoutChg chg="modSp">
          <pc:chgData name="Carlos Bruno Oliveira Lopes" userId="51e143a7af01222c" providerId="LiveId" clId="{E00144B6-4256-4AA7-8FD2-5305EA4471DC}" dt="2021-02-01T20:09:55.493" v="11"/>
          <pc:sldLayoutMkLst>
            <pc:docMk/>
            <pc:sldMasterMk cId="98474260" sldId="2147483660"/>
            <pc:sldLayoutMk cId="2380730839" sldId="2147483663"/>
          </pc:sldLayoutMkLst>
          <pc:spChg chg="mod">
            <ac:chgData name="Carlos Bruno Oliveira Lopes" userId="51e143a7af01222c" providerId="LiveId" clId="{E00144B6-4256-4AA7-8FD2-5305EA4471DC}" dt="2021-02-01T20:09:55.493" v="11"/>
            <ac:spMkLst>
              <pc:docMk/>
              <pc:sldMasterMk cId="98474260" sldId="2147483660"/>
              <pc:sldLayoutMk cId="2380730839" sldId="2147483663"/>
              <ac:spMk id="2" creationId="{D366CAC7-6B91-44E6-9D82-49475AD90FAE}"/>
            </ac:spMkLst>
          </pc:spChg>
          <pc:spChg chg="mod">
            <ac:chgData name="Carlos Bruno Oliveira Lopes" userId="51e143a7af01222c" providerId="LiveId" clId="{E00144B6-4256-4AA7-8FD2-5305EA4471DC}" dt="2021-02-01T20:09:55.493" v="11"/>
            <ac:spMkLst>
              <pc:docMk/>
              <pc:sldMasterMk cId="98474260" sldId="2147483660"/>
              <pc:sldLayoutMk cId="2380730839" sldId="2147483663"/>
              <ac:spMk id="3" creationId="{110AC80B-0341-402D-A812-CF81E94670D5}"/>
            </ac:spMkLst>
          </pc:spChg>
        </pc:sldLayoutChg>
        <pc:sldLayoutChg chg="modSp">
          <pc:chgData name="Carlos Bruno Oliveira Lopes" userId="51e143a7af01222c" providerId="LiveId" clId="{E00144B6-4256-4AA7-8FD2-5305EA4471DC}" dt="2021-02-01T20:09:55.493" v="11"/>
          <pc:sldLayoutMkLst>
            <pc:docMk/>
            <pc:sldMasterMk cId="98474260" sldId="2147483660"/>
            <pc:sldLayoutMk cId="4250523320" sldId="2147483664"/>
          </pc:sldLayoutMkLst>
          <pc:spChg chg="mod">
            <ac:chgData name="Carlos Bruno Oliveira Lopes" userId="51e143a7af01222c" providerId="LiveId" clId="{E00144B6-4256-4AA7-8FD2-5305EA4471DC}" dt="2021-02-01T20:09:55.493" v="11"/>
            <ac:spMkLst>
              <pc:docMk/>
              <pc:sldMasterMk cId="98474260" sldId="2147483660"/>
              <pc:sldLayoutMk cId="4250523320" sldId="2147483664"/>
              <ac:spMk id="3" creationId="{5FA26DDB-6BE6-4BB4-95EE-2AA05D007D83}"/>
            </ac:spMkLst>
          </pc:spChg>
          <pc:spChg chg="mod">
            <ac:chgData name="Carlos Bruno Oliveira Lopes" userId="51e143a7af01222c" providerId="LiveId" clId="{E00144B6-4256-4AA7-8FD2-5305EA4471DC}" dt="2021-02-01T20:09:55.493" v="11"/>
            <ac:spMkLst>
              <pc:docMk/>
              <pc:sldMasterMk cId="98474260" sldId="2147483660"/>
              <pc:sldLayoutMk cId="4250523320" sldId="2147483664"/>
              <ac:spMk id="4" creationId="{0B10E898-EDA7-4D56-85C5-FB35982B0114}"/>
            </ac:spMkLst>
          </pc:spChg>
        </pc:sldLayoutChg>
        <pc:sldLayoutChg chg="modSp">
          <pc:chgData name="Carlos Bruno Oliveira Lopes" userId="51e143a7af01222c" providerId="LiveId" clId="{E00144B6-4256-4AA7-8FD2-5305EA4471DC}" dt="2021-02-01T20:09:55.493" v="11"/>
          <pc:sldLayoutMkLst>
            <pc:docMk/>
            <pc:sldMasterMk cId="98474260" sldId="2147483660"/>
            <pc:sldLayoutMk cId="3332856613" sldId="2147483665"/>
          </pc:sldLayoutMkLst>
          <pc:spChg chg="mod">
            <ac:chgData name="Carlos Bruno Oliveira Lopes" userId="51e143a7af01222c" providerId="LiveId" clId="{E00144B6-4256-4AA7-8FD2-5305EA4471DC}" dt="2021-02-01T20:09:55.493" v="11"/>
            <ac:spMkLst>
              <pc:docMk/>
              <pc:sldMasterMk cId="98474260" sldId="2147483660"/>
              <pc:sldLayoutMk cId="3332856613" sldId="2147483665"/>
              <ac:spMk id="2" creationId="{4AB7D7FF-3F36-4278-8B67-304B87AB939B}"/>
            </ac:spMkLst>
          </pc:spChg>
          <pc:spChg chg="mod">
            <ac:chgData name="Carlos Bruno Oliveira Lopes" userId="51e143a7af01222c" providerId="LiveId" clId="{E00144B6-4256-4AA7-8FD2-5305EA4471DC}" dt="2021-02-01T20:09:55.493" v="11"/>
            <ac:spMkLst>
              <pc:docMk/>
              <pc:sldMasterMk cId="98474260" sldId="2147483660"/>
              <pc:sldLayoutMk cId="3332856613" sldId="2147483665"/>
              <ac:spMk id="3" creationId="{3A3A3779-D2DF-46AC-A1AE-A9130FD32D38}"/>
            </ac:spMkLst>
          </pc:spChg>
          <pc:spChg chg="mod">
            <ac:chgData name="Carlos Bruno Oliveira Lopes" userId="51e143a7af01222c" providerId="LiveId" clId="{E00144B6-4256-4AA7-8FD2-5305EA4471DC}" dt="2021-02-01T20:09:55.493" v="11"/>
            <ac:spMkLst>
              <pc:docMk/>
              <pc:sldMasterMk cId="98474260" sldId="2147483660"/>
              <pc:sldLayoutMk cId="3332856613" sldId="2147483665"/>
              <ac:spMk id="4" creationId="{889D5264-17D1-4E31-A111-1CCF12BDF3D4}"/>
            </ac:spMkLst>
          </pc:spChg>
          <pc:spChg chg="mod">
            <ac:chgData name="Carlos Bruno Oliveira Lopes" userId="51e143a7af01222c" providerId="LiveId" clId="{E00144B6-4256-4AA7-8FD2-5305EA4471DC}" dt="2021-02-01T20:09:55.493" v="11"/>
            <ac:spMkLst>
              <pc:docMk/>
              <pc:sldMasterMk cId="98474260" sldId="2147483660"/>
              <pc:sldLayoutMk cId="3332856613" sldId="2147483665"/>
              <ac:spMk id="5" creationId="{4095AB6C-4E04-45C3-BBED-C42CEC078848}"/>
            </ac:spMkLst>
          </pc:spChg>
          <pc:spChg chg="mod">
            <ac:chgData name="Carlos Bruno Oliveira Lopes" userId="51e143a7af01222c" providerId="LiveId" clId="{E00144B6-4256-4AA7-8FD2-5305EA4471DC}" dt="2021-02-01T20:09:55.493" v="11"/>
            <ac:spMkLst>
              <pc:docMk/>
              <pc:sldMasterMk cId="98474260" sldId="2147483660"/>
              <pc:sldLayoutMk cId="3332856613" sldId="2147483665"/>
              <ac:spMk id="6" creationId="{E22623F6-0CEB-4AFA-AD2B-273504FEC5CA}"/>
            </ac:spMkLst>
          </pc:spChg>
        </pc:sldLayoutChg>
        <pc:sldLayoutChg chg="modSp">
          <pc:chgData name="Carlos Bruno Oliveira Lopes" userId="51e143a7af01222c" providerId="LiveId" clId="{E00144B6-4256-4AA7-8FD2-5305EA4471DC}" dt="2021-02-01T20:09:55.493" v="11"/>
          <pc:sldLayoutMkLst>
            <pc:docMk/>
            <pc:sldMasterMk cId="98474260" sldId="2147483660"/>
            <pc:sldLayoutMk cId="3943995055" sldId="2147483668"/>
          </pc:sldLayoutMkLst>
          <pc:spChg chg="mod">
            <ac:chgData name="Carlos Bruno Oliveira Lopes" userId="51e143a7af01222c" providerId="LiveId" clId="{E00144B6-4256-4AA7-8FD2-5305EA4471DC}" dt="2021-02-01T20:09:55.493" v="11"/>
            <ac:spMkLst>
              <pc:docMk/>
              <pc:sldMasterMk cId="98474260" sldId="2147483660"/>
              <pc:sldLayoutMk cId="3943995055" sldId="2147483668"/>
              <ac:spMk id="2" creationId="{C9842116-27FB-4332-9F02-4A59FE63544B}"/>
            </ac:spMkLst>
          </pc:spChg>
          <pc:spChg chg="mod">
            <ac:chgData name="Carlos Bruno Oliveira Lopes" userId="51e143a7af01222c" providerId="LiveId" clId="{E00144B6-4256-4AA7-8FD2-5305EA4471DC}" dt="2021-02-01T20:09:55.493" v="11"/>
            <ac:spMkLst>
              <pc:docMk/>
              <pc:sldMasterMk cId="98474260" sldId="2147483660"/>
              <pc:sldLayoutMk cId="3943995055" sldId="2147483668"/>
              <ac:spMk id="3" creationId="{633F4675-B187-4DAD-9E1D-983DF9814A75}"/>
            </ac:spMkLst>
          </pc:spChg>
          <pc:spChg chg="mod">
            <ac:chgData name="Carlos Bruno Oliveira Lopes" userId="51e143a7af01222c" providerId="LiveId" clId="{E00144B6-4256-4AA7-8FD2-5305EA4471DC}" dt="2021-02-01T20:09:55.493" v="11"/>
            <ac:spMkLst>
              <pc:docMk/>
              <pc:sldMasterMk cId="98474260" sldId="2147483660"/>
              <pc:sldLayoutMk cId="3943995055" sldId="2147483668"/>
              <ac:spMk id="4" creationId="{D1176749-D827-40C3-86B1-197E86AD24AC}"/>
            </ac:spMkLst>
          </pc:spChg>
        </pc:sldLayoutChg>
        <pc:sldLayoutChg chg="modSp">
          <pc:chgData name="Carlos Bruno Oliveira Lopes" userId="51e143a7af01222c" providerId="LiveId" clId="{E00144B6-4256-4AA7-8FD2-5305EA4471DC}" dt="2021-02-01T20:09:55.493" v="11"/>
          <pc:sldLayoutMkLst>
            <pc:docMk/>
            <pc:sldMasterMk cId="98474260" sldId="2147483660"/>
            <pc:sldLayoutMk cId="604457574" sldId="2147483669"/>
          </pc:sldLayoutMkLst>
          <pc:spChg chg="mod">
            <ac:chgData name="Carlos Bruno Oliveira Lopes" userId="51e143a7af01222c" providerId="LiveId" clId="{E00144B6-4256-4AA7-8FD2-5305EA4471DC}" dt="2021-02-01T20:09:55.493" v="11"/>
            <ac:spMkLst>
              <pc:docMk/>
              <pc:sldMasterMk cId="98474260" sldId="2147483660"/>
              <pc:sldLayoutMk cId="604457574" sldId="2147483669"/>
              <ac:spMk id="2" creationId="{D6664A4A-43D9-41C6-A3A5-E33AC09E4B15}"/>
            </ac:spMkLst>
          </pc:spChg>
          <pc:spChg chg="mod">
            <ac:chgData name="Carlos Bruno Oliveira Lopes" userId="51e143a7af01222c" providerId="LiveId" clId="{E00144B6-4256-4AA7-8FD2-5305EA4471DC}" dt="2021-02-01T20:09:55.493" v="11"/>
            <ac:spMkLst>
              <pc:docMk/>
              <pc:sldMasterMk cId="98474260" sldId="2147483660"/>
              <pc:sldLayoutMk cId="604457574" sldId="2147483669"/>
              <ac:spMk id="3" creationId="{B2F0C7C4-BE78-4BC2-852D-C1E010DD88B4}"/>
            </ac:spMkLst>
          </pc:spChg>
          <pc:spChg chg="mod">
            <ac:chgData name="Carlos Bruno Oliveira Lopes" userId="51e143a7af01222c" providerId="LiveId" clId="{E00144B6-4256-4AA7-8FD2-5305EA4471DC}" dt="2021-02-01T20:09:55.493" v="11"/>
            <ac:spMkLst>
              <pc:docMk/>
              <pc:sldMasterMk cId="98474260" sldId="2147483660"/>
              <pc:sldLayoutMk cId="604457574" sldId="2147483669"/>
              <ac:spMk id="4" creationId="{DFF01931-D894-4924-AA8E-796F359A9707}"/>
            </ac:spMkLst>
          </pc:spChg>
        </pc:sldLayoutChg>
        <pc:sldLayoutChg chg="modSp">
          <pc:chgData name="Carlos Bruno Oliveira Lopes" userId="51e143a7af01222c" providerId="LiveId" clId="{E00144B6-4256-4AA7-8FD2-5305EA4471DC}" dt="2021-02-01T20:09:55.493" v="11"/>
          <pc:sldLayoutMkLst>
            <pc:docMk/>
            <pc:sldMasterMk cId="98474260" sldId="2147483660"/>
            <pc:sldLayoutMk cId="1935286741" sldId="2147483671"/>
          </pc:sldLayoutMkLst>
          <pc:spChg chg="mod">
            <ac:chgData name="Carlos Bruno Oliveira Lopes" userId="51e143a7af01222c" providerId="LiveId" clId="{E00144B6-4256-4AA7-8FD2-5305EA4471DC}" dt="2021-02-01T20:09:55.493" v="11"/>
            <ac:spMkLst>
              <pc:docMk/>
              <pc:sldMasterMk cId="98474260" sldId="2147483660"/>
              <pc:sldLayoutMk cId="1935286741" sldId="2147483671"/>
              <ac:spMk id="2" creationId="{44FFAF94-5CFC-4015-8122-1076CBDED769}"/>
            </ac:spMkLst>
          </pc:spChg>
          <pc:spChg chg="mod">
            <ac:chgData name="Carlos Bruno Oliveira Lopes" userId="51e143a7af01222c" providerId="LiveId" clId="{E00144B6-4256-4AA7-8FD2-5305EA4471DC}" dt="2021-02-01T20:09:55.493" v="11"/>
            <ac:spMkLst>
              <pc:docMk/>
              <pc:sldMasterMk cId="98474260" sldId="2147483660"/>
              <pc:sldLayoutMk cId="1935286741" sldId="2147483671"/>
              <ac:spMk id="3" creationId="{9B9EDF0D-6A39-435E-84C4-6291328CD164}"/>
            </ac:spMkLst>
          </pc:spChg>
        </pc:sldLayoutChg>
      </pc:sldMasterChg>
    </pc:docChg>
  </pc:docChgLst>
  <pc:docChgLst>
    <pc:chgData name="Carlos Bruno Oliveira Lopes" userId="51e143a7af01222c" providerId="LiveId" clId="{B85E8B70-3DDE-4C49-B290-544BAD994415}"/>
    <pc:docChg chg="custSel modSld">
      <pc:chgData name="Carlos Bruno Oliveira Lopes" userId="51e143a7af01222c" providerId="LiveId" clId="{B85E8B70-3DDE-4C49-B290-544BAD994415}" dt="2021-09-15T03:24:33.920" v="0" actId="478"/>
      <pc:docMkLst>
        <pc:docMk/>
      </pc:docMkLst>
      <pc:sldChg chg="delSp mod">
        <pc:chgData name="Carlos Bruno Oliveira Lopes" userId="51e143a7af01222c" providerId="LiveId" clId="{B85E8B70-3DDE-4C49-B290-544BAD994415}" dt="2021-09-15T03:24:33.920" v="0" actId="478"/>
        <pc:sldMkLst>
          <pc:docMk/>
          <pc:sldMk cId="2388398757" sldId="268"/>
        </pc:sldMkLst>
        <pc:picChg chg="del">
          <ac:chgData name="Carlos Bruno Oliveira Lopes" userId="51e143a7af01222c" providerId="LiveId" clId="{B85E8B70-3DDE-4C49-B290-544BAD994415}" dt="2021-09-15T03:24:33.920" v="0" actId="478"/>
          <ac:picMkLst>
            <pc:docMk/>
            <pc:sldMk cId="2388398757" sldId="268"/>
            <ac:picMk id="8" creationId="{00000000-0000-0000-0000-000000000000}"/>
          </ac:picMkLst>
        </pc:picChg>
      </pc:sldChg>
    </pc:docChg>
  </pc:docChgLst>
  <pc:docChgLst>
    <pc:chgData name="Carlos Bruno Oliveira Lopes" userId="51e143a7af01222c" providerId="LiveId" clId="{76B6A787-5EA6-45F5-A7ED-56C2A64C6C7A}"/>
    <pc:docChg chg="undo redo custSel addSld delSld modSld sldOrd">
      <pc:chgData name="Carlos Bruno Oliveira Lopes" userId="51e143a7af01222c" providerId="LiveId" clId="{76B6A787-5EA6-45F5-A7ED-56C2A64C6C7A}" dt="2021-11-11T03:29:45.065" v="11205" actId="20577"/>
      <pc:docMkLst>
        <pc:docMk/>
      </pc:docMkLst>
      <pc:sldChg chg="modSp mod">
        <pc:chgData name="Carlos Bruno Oliveira Lopes" userId="51e143a7af01222c" providerId="LiveId" clId="{76B6A787-5EA6-45F5-A7ED-56C2A64C6C7A}" dt="2021-11-04T03:13:25.545" v="346" actId="20577"/>
        <pc:sldMkLst>
          <pc:docMk/>
          <pc:sldMk cId="0" sldId="259"/>
        </pc:sldMkLst>
        <pc:spChg chg="mod">
          <ac:chgData name="Carlos Bruno Oliveira Lopes" userId="51e143a7af01222c" providerId="LiveId" clId="{76B6A787-5EA6-45F5-A7ED-56C2A64C6C7A}" dt="2021-11-04T03:13:25.545" v="346" actId="20577"/>
          <ac:spMkLst>
            <pc:docMk/>
            <pc:sldMk cId="0" sldId="259"/>
            <ac:spMk id="4" creationId="{00000000-0000-0000-0000-000000000000}"/>
          </ac:spMkLst>
        </pc:spChg>
      </pc:sldChg>
      <pc:sldChg chg="modSp mod">
        <pc:chgData name="Carlos Bruno Oliveira Lopes" userId="51e143a7af01222c" providerId="LiveId" clId="{76B6A787-5EA6-45F5-A7ED-56C2A64C6C7A}" dt="2021-11-04T03:11:36.583" v="270" actId="27636"/>
        <pc:sldMkLst>
          <pc:docMk/>
          <pc:sldMk cId="0" sldId="266"/>
        </pc:sldMkLst>
        <pc:spChg chg="mod">
          <ac:chgData name="Carlos Bruno Oliveira Lopes" userId="51e143a7af01222c" providerId="LiveId" clId="{76B6A787-5EA6-45F5-A7ED-56C2A64C6C7A}" dt="2021-11-04T03:11:36.583" v="270" actId="27636"/>
          <ac:spMkLst>
            <pc:docMk/>
            <pc:sldMk cId="0" sldId="266"/>
            <ac:spMk id="4" creationId="{00000000-0000-0000-0000-000000000000}"/>
          </ac:spMkLst>
        </pc:spChg>
      </pc:sldChg>
      <pc:sldChg chg="modSp mod">
        <pc:chgData name="Carlos Bruno Oliveira Lopes" userId="51e143a7af01222c" providerId="LiveId" clId="{76B6A787-5EA6-45F5-A7ED-56C2A64C6C7A}" dt="2021-11-04T02:49:27.867" v="63" actId="113"/>
        <pc:sldMkLst>
          <pc:docMk/>
          <pc:sldMk cId="0" sldId="267"/>
        </pc:sldMkLst>
        <pc:spChg chg="mod">
          <ac:chgData name="Carlos Bruno Oliveira Lopes" userId="51e143a7af01222c" providerId="LiveId" clId="{76B6A787-5EA6-45F5-A7ED-56C2A64C6C7A}" dt="2021-11-04T02:49:27.867" v="63" actId="113"/>
          <ac:spMkLst>
            <pc:docMk/>
            <pc:sldMk cId="0" sldId="267"/>
            <ac:spMk id="12" creationId="{00000000-0000-0000-0000-000000000000}"/>
          </ac:spMkLst>
        </pc:spChg>
      </pc:sldChg>
      <pc:sldChg chg="del">
        <pc:chgData name="Carlos Bruno Oliveira Lopes" userId="51e143a7af01222c" providerId="LiveId" clId="{76B6A787-5EA6-45F5-A7ED-56C2A64C6C7A}" dt="2021-11-04T03:13:50.520" v="350" actId="47"/>
        <pc:sldMkLst>
          <pc:docMk/>
          <pc:sldMk cId="2388398757" sldId="268"/>
        </pc:sldMkLst>
      </pc:sldChg>
      <pc:sldChg chg="addSp delSp modSp mod">
        <pc:chgData name="Carlos Bruno Oliveira Lopes" userId="51e143a7af01222c" providerId="LiveId" clId="{76B6A787-5EA6-45F5-A7ED-56C2A64C6C7A}" dt="2021-11-05T00:36:10.663" v="922" actId="20577"/>
        <pc:sldMkLst>
          <pc:docMk/>
          <pc:sldMk cId="1769483648" sldId="276"/>
        </pc:sldMkLst>
        <pc:spChg chg="del">
          <ac:chgData name="Carlos Bruno Oliveira Lopes" userId="51e143a7af01222c" providerId="LiveId" clId="{76B6A787-5EA6-45F5-A7ED-56C2A64C6C7A}" dt="2021-11-04T03:13:48.550" v="349" actId="478"/>
          <ac:spMkLst>
            <pc:docMk/>
            <pc:sldMk cId="1769483648" sldId="276"/>
            <ac:spMk id="2" creationId="{00000000-0000-0000-0000-000000000000}"/>
          </ac:spMkLst>
        </pc:spChg>
        <pc:spChg chg="del">
          <ac:chgData name="Carlos Bruno Oliveira Lopes" userId="51e143a7af01222c" providerId="LiveId" clId="{76B6A787-5EA6-45F5-A7ED-56C2A64C6C7A}" dt="2021-11-04T03:13:42.755" v="347" actId="478"/>
          <ac:spMkLst>
            <pc:docMk/>
            <pc:sldMk cId="1769483648" sldId="276"/>
            <ac:spMk id="3" creationId="{00000000-0000-0000-0000-000000000000}"/>
          </ac:spMkLst>
        </pc:spChg>
        <pc:spChg chg="add mod">
          <ac:chgData name="Carlos Bruno Oliveira Lopes" userId="51e143a7af01222c" providerId="LiveId" clId="{76B6A787-5EA6-45F5-A7ED-56C2A64C6C7A}" dt="2021-11-05T00:36:10.663" v="922" actId="20577"/>
          <ac:spMkLst>
            <pc:docMk/>
            <pc:sldMk cId="1769483648" sldId="276"/>
            <ac:spMk id="7" creationId="{D74C57AF-4821-407E-A026-6BDFE93A9D2E}"/>
          </ac:spMkLst>
        </pc:spChg>
        <pc:spChg chg="add mod">
          <ac:chgData name="Carlos Bruno Oliveira Lopes" userId="51e143a7af01222c" providerId="LiveId" clId="{76B6A787-5EA6-45F5-A7ED-56C2A64C6C7A}" dt="2021-11-05T00:32:27.026" v="739" actId="14100"/>
          <ac:spMkLst>
            <pc:docMk/>
            <pc:sldMk cId="1769483648" sldId="276"/>
            <ac:spMk id="9" creationId="{5D0128DE-4053-4B5A-AF1D-55F18C90168A}"/>
          </ac:spMkLst>
        </pc:spChg>
        <pc:picChg chg="del">
          <ac:chgData name="Carlos Bruno Oliveira Lopes" userId="51e143a7af01222c" providerId="LiveId" clId="{76B6A787-5EA6-45F5-A7ED-56C2A64C6C7A}" dt="2021-11-04T03:13:45.218" v="348" actId="478"/>
          <ac:picMkLst>
            <pc:docMk/>
            <pc:sldMk cId="1769483648" sldId="276"/>
            <ac:picMk id="11" creationId="{00000000-0000-0000-0000-000000000000}"/>
          </ac:picMkLst>
        </pc:picChg>
        <pc:picChg chg="add mod">
          <ac:chgData name="Carlos Bruno Oliveira Lopes" userId="51e143a7af01222c" providerId="LiveId" clId="{76B6A787-5EA6-45F5-A7ED-56C2A64C6C7A}" dt="2021-11-05T00:32:33.778" v="740" actId="14100"/>
          <ac:picMkLst>
            <pc:docMk/>
            <pc:sldMk cId="1769483648" sldId="276"/>
            <ac:picMk id="1026" creationId="{F8318E22-29D4-4103-8843-AE7ABC7D5FE2}"/>
          </ac:picMkLst>
        </pc:picChg>
        <pc:picChg chg="del">
          <ac:chgData name="Carlos Bruno Oliveira Lopes" userId="51e143a7af01222c" providerId="LiveId" clId="{76B6A787-5EA6-45F5-A7ED-56C2A64C6C7A}" dt="2021-11-04T03:13:45.218" v="348" actId="478"/>
          <ac:picMkLst>
            <pc:docMk/>
            <pc:sldMk cId="1769483648" sldId="276"/>
            <ac:picMk id="31754" creationId="{00000000-0000-0000-0000-000000000000}"/>
          </ac:picMkLst>
        </pc:picChg>
        <pc:picChg chg="del">
          <ac:chgData name="Carlos Bruno Oliveira Lopes" userId="51e143a7af01222c" providerId="LiveId" clId="{76B6A787-5EA6-45F5-A7ED-56C2A64C6C7A}" dt="2021-11-04T03:13:45.218" v="348" actId="478"/>
          <ac:picMkLst>
            <pc:docMk/>
            <pc:sldMk cId="1769483648" sldId="276"/>
            <ac:picMk id="31756" creationId="{00000000-0000-0000-0000-000000000000}"/>
          </ac:picMkLst>
        </pc:picChg>
        <pc:picChg chg="del">
          <ac:chgData name="Carlos Bruno Oliveira Lopes" userId="51e143a7af01222c" providerId="LiveId" clId="{76B6A787-5EA6-45F5-A7ED-56C2A64C6C7A}" dt="2021-11-04T03:13:45.218" v="348" actId="478"/>
          <ac:picMkLst>
            <pc:docMk/>
            <pc:sldMk cId="1769483648" sldId="276"/>
            <ac:picMk id="31760" creationId="{00000000-0000-0000-0000-000000000000}"/>
          </ac:picMkLst>
        </pc:picChg>
      </pc:sldChg>
      <pc:sldChg chg="del">
        <pc:chgData name="Carlos Bruno Oliveira Lopes" userId="51e143a7af01222c" providerId="LiveId" clId="{76B6A787-5EA6-45F5-A7ED-56C2A64C6C7A}" dt="2021-11-04T03:13:55.880" v="354" actId="47"/>
        <pc:sldMkLst>
          <pc:docMk/>
          <pc:sldMk cId="3627267910" sldId="277"/>
        </pc:sldMkLst>
      </pc:sldChg>
      <pc:sldChg chg="del">
        <pc:chgData name="Carlos Bruno Oliveira Lopes" userId="51e143a7af01222c" providerId="LiveId" clId="{76B6A787-5EA6-45F5-A7ED-56C2A64C6C7A}" dt="2021-11-04T03:14:01.602" v="360" actId="47"/>
        <pc:sldMkLst>
          <pc:docMk/>
          <pc:sldMk cId="87858609" sldId="278"/>
        </pc:sldMkLst>
      </pc:sldChg>
      <pc:sldChg chg="del">
        <pc:chgData name="Carlos Bruno Oliveira Lopes" userId="51e143a7af01222c" providerId="LiveId" clId="{76B6A787-5EA6-45F5-A7ED-56C2A64C6C7A}" dt="2021-11-04T03:13:56.959" v="355" actId="47"/>
        <pc:sldMkLst>
          <pc:docMk/>
          <pc:sldMk cId="1594680217" sldId="306"/>
        </pc:sldMkLst>
      </pc:sldChg>
      <pc:sldChg chg="del">
        <pc:chgData name="Carlos Bruno Oliveira Lopes" userId="51e143a7af01222c" providerId="LiveId" clId="{76B6A787-5EA6-45F5-A7ED-56C2A64C6C7A}" dt="2021-11-04T03:13:54.763" v="352" actId="47"/>
        <pc:sldMkLst>
          <pc:docMk/>
          <pc:sldMk cId="3236712096" sldId="307"/>
        </pc:sldMkLst>
      </pc:sldChg>
      <pc:sldChg chg="del">
        <pc:chgData name="Carlos Bruno Oliveira Lopes" userId="51e143a7af01222c" providerId="LiveId" clId="{76B6A787-5EA6-45F5-A7ED-56C2A64C6C7A}" dt="2021-11-04T03:13:53.877" v="351" actId="47"/>
        <pc:sldMkLst>
          <pc:docMk/>
          <pc:sldMk cId="595560763" sldId="308"/>
        </pc:sldMkLst>
      </pc:sldChg>
      <pc:sldChg chg="del">
        <pc:chgData name="Carlos Bruno Oliveira Lopes" userId="51e143a7af01222c" providerId="LiveId" clId="{76B6A787-5EA6-45F5-A7ED-56C2A64C6C7A}" dt="2021-11-04T03:13:55.360" v="353" actId="47"/>
        <pc:sldMkLst>
          <pc:docMk/>
          <pc:sldMk cId="3155745571" sldId="309"/>
        </pc:sldMkLst>
      </pc:sldChg>
      <pc:sldChg chg="del">
        <pc:chgData name="Carlos Bruno Oliveira Lopes" userId="51e143a7af01222c" providerId="LiveId" clId="{76B6A787-5EA6-45F5-A7ED-56C2A64C6C7A}" dt="2021-11-04T03:13:57.420" v="356" actId="47"/>
        <pc:sldMkLst>
          <pc:docMk/>
          <pc:sldMk cId="339556245" sldId="311"/>
        </pc:sldMkLst>
      </pc:sldChg>
      <pc:sldChg chg="del">
        <pc:chgData name="Carlos Bruno Oliveira Lopes" userId="51e143a7af01222c" providerId="LiveId" clId="{76B6A787-5EA6-45F5-A7ED-56C2A64C6C7A}" dt="2021-11-04T03:13:59.594" v="357" actId="47"/>
        <pc:sldMkLst>
          <pc:docMk/>
          <pc:sldMk cId="1082012289" sldId="312"/>
        </pc:sldMkLst>
      </pc:sldChg>
      <pc:sldChg chg="del">
        <pc:chgData name="Carlos Bruno Oliveira Lopes" userId="51e143a7af01222c" providerId="LiveId" clId="{76B6A787-5EA6-45F5-A7ED-56C2A64C6C7A}" dt="2021-11-04T03:13:59.984" v="358" actId="47"/>
        <pc:sldMkLst>
          <pc:docMk/>
          <pc:sldMk cId="3374715948" sldId="313"/>
        </pc:sldMkLst>
      </pc:sldChg>
      <pc:sldChg chg="del">
        <pc:chgData name="Carlos Bruno Oliveira Lopes" userId="51e143a7af01222c" providerId="LiveId" clId="{76B6A787-5EA6-45F5-A7ED-56C2A64C6C7A}" dt="2021-11-04T03:14:00.354" v="359" actId="47"/>
        <pc:sldMkLst>
          <pc:docMk/>
          <pc:sldMk cId="3229901672" sldId="314"/>
        </pc:sldMkLst>
      </pc:sldChg>
      <pc:sldChg chg="del">
        <pc:chgData name="Carlos Bruno Oliveira Lopes" userId="51e143a7af01222c" providerId="LiveId" clId="{76B6A787-5EA6-45F5-A7ED-56C2A64C6C7A}" dt="2021-11-04T03:14:03.041" v="361" actId="47"/>
        <pc:sldMkLst>
          <pc:docMk/>
          <pc:sldMk cId="2458761790" sldId="316"/>
        </pc:sldMkLst>
      </pc:sldChg>
      <pc:sldChg chg="del">
        <pc:chgData name="Carlos Bruno Oliveira Lopes" userId="51e143a7af01222c" providerId="LiveId" clId="{76B6A787-5EA6-45F5-A7ED-56C2A64C6C7A}" dt="2021-11-04T03:14:03.546" v="362" actId="47"/>
        <pc:sldMkLst>
          <pc:docMk/>
          <pc:sldMk cId="1905268476" sldId="317"/>
        </pc:sldMkLst>
      </pc:sldChg>
      <pc:sldChg chg="del">
        <pc:chgData name="Carlos Bruno Oliveira Lopes" userId="51e143a7af01222c" providerId="LiveId" clId="{76B6A787-5EA6-45F5-A7ED-56C2A64C6C7A}" dt="2021-11-04T03:14:04.347" v="363" actId="47"/>
        <pc:sldMkLst>
          <pc:docMk/>
          <pc:sldMk cId="1812460214" sldId="318"/>
        </pc:sldMkLst>
      </pc:sldChg>
      <pc:sldChg chg="del">
        <pc:chgData name="Carlos Bruno Oliveira Lopes" userId="51e143a7af01222c" providerId="LiveId" clId="{76B6A787-5EA6-45F5-A7ED-56C2A64C6C7A}" dt="2021-11-04T03:14:04.730" v="364" actId="47"/>
        <pc:sldMkLst>
          <pc:docMk/>
          <pc:sldMk cId="4056728097" sldId="319"/>
        </pc:sldMkLst>
      </pc:sldChg>
      <pc:sldChg chg="del">
        <pc:chgData name="Carlos Bruno Oliveira Lopes" userId="51e143a7af01222c" providerId="LiveId" clId="{76B6A787-5EA6-45F5-A7ED-56C2A64C6C7A}" dt="2021-11-04T03:14:05.111" v="365" actId="47"/>
        <pc:sldMkLst>
          <pc:docMk/>
          <pc:sldMk cId="3851321737" sldId="320"/>
        </pc:sldMkLst>
      </pc:sldChg>
      <pc:sldChg chg="del">
        <pc:chgData name="Carlos Bruno Oliveira Lopes" userId="51e143a7af01222c" providerId="LiveId" clId="{76B6A787-5EA6-45F5-A7ED-56C2A64C6C7A}" dt="2021-11-04T03:14:06.020" v="366" actId="47"/>
        <pc:sldMkLst>
          <pc:docMk/>
          <pc:sldMk cId="624220762" sldId="321"/>
        </pc:sldMkLst>
      </pc:sldChg>
      <pc:sldChg chg="del">
        <pc:chgData name="Carlos Bruno Oliveira Lopes" userId="51e143a7af01222c" providerId="LiveId" clId="{76B6A787-5EA6-45F5-A7ED-56C2A64C6C7A}" dt="2021-11-04T03:14:06.334" v="367" actId="47"/>
        <pc:sldMkLst>
          <pc:docMk/>
          <pc:sldMk cId="1486903249" sldId="322"/>
        </pc:sldMkLst>
      </pc:sldChg>
      <pc:sldChg chg="del">
        <pc:chgData name="Carlos Bruno Oliveira Lopes" userId="51e143a7af01222c" providerId="LiveId" clId="{76B6A787-5EA6-45F5-A7ED-56C2A64C6C7A}" dt="2021-11-04T03:14:06.653" v="368" actId="47"/>
        <pc:sldMkLst>
          <pc:docMk/>
          <pc:sldMk cId="1147240799" sldId="323"/>
        </pc:sldMkLst>
      </pc:sldChg>
      <pc:sldChg chg="del">
        <pc:chgData name="Carlos Bruno Oliveira Lopes" userId="51e143a7af01222c" providerId="LiveId" clId="{76B6A787-5EA6-45F5-A7ED-56C2A64C6C7A}" dt="2021-11-04T03:14:07.177" v="369" actId="47"/>
        <pc:sldMkLst>
          <pc:docMk/>
          <pc:sldMk cId="1956662821" sldId="324"/>
        </pc:sldMkLst>
      </pc:sldChg>
      <pc:sldChg chg="del">
        <pc:chgData name="Carlos Bruno Oliveira Lopes" userId="51e143a7af01222c" providerId="LiveId" clId="{76B6A787-5EA6-45F5-A7ED-56C2A64C6C7A}" dt="2021-11-04T03:14:07.463" v="370" actId="47"/>
        <pc:sldMkLst>
          <pc:docMk/>
          <pc:sldMk cId="1399749388" sldId="325"/>
        </pc:sldMkLst>
      </pc:sldChg>
      <pc:sldChg chg="del">
        <pc:chgData name="Carlos Bruno Oliveira Lopes" userId="51e143a7af01222c" providerId="LiveId" clId="{76B6A787-5EA6-45F5-A7ED-56C2A64C6C7A}" dt="2021-11-04T03:14:07.794" v="371" actId="47"/>
        <pc:sldMkLst>
          <pc:docMk/>
          <pc:sldMk cId="2290666793" sldId="326"/>
        </pc:sldMkLst>
      </pc:sldChg>
      <pc:sldChg chg="del">
        <pc:chgData name="Carlos Bruno Oliveira Lopes" userId="51e143a7af01222c" providerId="LiveId" clId="{76B6A787-5EA6-45F5-A7ED-56C2A64C6C7A}" dt="2021-11-04T03:14:08.675" v="372" actId="47"/>
        <pc:sldMkLst>
          <pc:docMk/>
          <pc:sldMk cId="3909880155" sldId="327"/>
        </pc:sldMkLst>
      </pc:sldChg>
      <pc:sldChg chg="del">
        <pc:chgData name="Carlos Bruno Oliveira Lopes" userId="51e143a7af01222c" providerId="LiveId" clId="{76B6A787-5EA6-45F5-A7ED-56C2A64C6C7A}" dt="2021-11-04T03:14:08.941" v="373" actId="47"/>
        <pc:sldMkLst>
          <pc:docMk/>
          <pc:sldMk cId="3894520904" sldId="328"/>
        </pc:sldMkLst>
      </pc:sldChg>
      <pc:sldChg chg="del">
        <pc:chgData name="Carlos Bruno Oliveira Lopes" userId="51e143a7af01222c" providerId="LiveId" clId="{76B6A787-5EA6-45F5-A7ED-56C2A64C6C7A}" dt="2021-11-04T03:14:09.216" v="374" actId="47"/>
        <pc:sldMkLst>
          <pc:docMk/>
          <pc:sldMk cId="4047941437" sldId="329"/>
        </pc:sldMkLst>
      </pc:sldChg>
      <pc:sldChg chg="del">
        <pc:chgData name="Carlos Bruno Oliveira Lopes" userId="51e143a7af01222c" providerId="LiveId" clId="{76B6A787-5EA6-45F5-A7ED-56C2A64C6C7A}" dt="2021-11-04T03:14:09.568" v="375" actId="47"/>
        <pc:sldMkLst>
          <pc:docMk/>
          <pc:sldMk cId="153924546" sldId="330"/>
        </pc:sldMkLst>
      </pc:sldChg>
      <pc:sldChg chg="del">
        <pc:chgData name="Carlos Bruno Oliveira Lopes" userId="51e143a7af01222c" providerId="LiveId" clId="{76B6A787-5EA6-45F5-A7ED-56C2A64C6C7A}" dt="2021-11-04T03:14:09.915" v="376" actId="47"/>
        <pc:sldMkLst>
          <pc:docMk/>
          <pc:sldMk cId="2862949509" sldId="331"/>
        </pc:sldMkLst>
      </pc:sldChg>
      <pc:sldChg chg="del">
        <pc:chgData name="Carlos Bruno Oliveira Lopes" userId="51e143a7af01222c" providerId="LiveId" clId="{76B6A787-5EA6-45F5-A7ED-56C2A64C6C7A}" dt="2021-11-04T03:14:11.278" v="378" actId="47"/>
        <pc:sldMkLst>
          <pc:docMk/>
          <pc:sldMk cId="4120904494" sldId="332"/>
        </pc:sldMkLst>
      </pc:sldChg>
      <pc:sldChg chg="del">
        <pc:chgData name="Carlos Bruno Oliveira Lopes" userId="51e143a7af01222c" providerId="LiveId" clId="{76B6A787-5EA6-45F5-A7ED-56C2A64C6C7A}" dt="2021-11-04T03:14:10.942" v="377" actId="47"/>
        <pc:sldMkLst>
          <pc:docMk/>
          <pc:sldMk cId="2478602273" sldId="333"/>
        </pc:sldMkLst>
      </pc:sldChg>
      <pc:sldChg chg="modSp mod">
        <pc:chgData name="Carlos Bruno Oliveira Lopes" userId="51e143a7af01222c" providerId="LiveId" clId="{76B6A787-5EA6-45F5-A7ED-56C2A64C6C7A}" dt="2021-11-06T18:12:30.635" v="10985" actId="20577"/>
        <pc:sldMkLst>
          <pc:docMk/>
          <pc:sldMk cId="729376773" sldId="334"/>
        </pc:sldMkLst>
        <pc:spChg chg="mod">
          <ac:chgData name="Carlos Bruno Oliveira Lopes" userId="51e143a7af01222c" providerId="LiveId" clId="{76B6A787-5EA6-45F5-A7ED-56C2A64C6C7A}" dt="2021-11-06T18:12:30.635" v="10985" actId="20577"/>
          <ac:spMkLst>
            <pc:docMk/>
            <pc:sldMk cId="729376773" sldId="334"/>
            <ac:spMk id="3" creationId="{00000000-0000-0000-0000-000000000000}"/>
          </ac:spMkLst>
        </pc:spChg>
      </pc:sldChg>
      <pc:sldChg chg="add del">
        <pc:chgData name="Carlos Bruno Oliveira Lopes" userId="51e143a7af01222c" providerId="LiveId" clId="{76B6A787-5EA6-45F5-A7ED-56C2A64C6C7A}" dt="2021-11-05T00:21:01.506" v="425" actId="47"/>
        <pc:sldMkLst>
          <pc:docMk/>
          <pc:sldMk cId="726086090" sldId="335"/>
        </pc:sldMkLst>
      </pc:sldChg>
      <pc:sldChg chg="modSp add mod">
        <pc:chgData name="Carlos Bruno Oliveira Lopes" userId="51e143a7af01222c" providerId="LiveId" clId="{76B6A787-5EA6-45F5-A7ED-56C2A64C6C7A}" dt="2021-11-05T01:10:23.726" v="1480" actId="20577"/>
        <pc:sldMkLst>
          <pc:docMk/>
          <pc:sldMk cId="1328439659" sldId="335"/>
        </pc:sldMkLst>
        <pc:spChg chg="mod">
          <ac:chgData name="Carlos Bruno Oliveira Lopes" userId="51e143a7af01222c" providerId="LiveId" clId="{76B6A787-5EA6-45F5-A7ED-56C2A64C6C7A}" dt="2021-11-05T01:10:23.726" v="1480" actId="20577"/>
          <ac:spMkLst>
            <pc:docMk/>
            <pc:sldMk cId="1328439659" sldId="335"/>
            <ac:spMk id="7" creationId="{D74C57AF-4821-407E-A026-6BDFE93A9D2E}"/>
          </ac:spMkLst>
        </pc:spChg>
        <pc:spChg chg="mod">
          <ac:chgData name="Carlos Bruno Oliveira Lopes" userId="51e143a7af01222c" providerId="LiveId" clId="{76B6A787-5EA6-45F5-A7ED-56C2A64C6C7A}" dt="2021-11-05T00:37:16.484" v="924"/>
          <ac:spMkLst>
            <pc:docMk/>
            <pc:sldMk cId="1328439659" sldId="335"/>
            <ac:spMk id="9" creationId="{5D0128DE-4053-4B5A-AF1D-55F18C90168A}"/>
          </ac:spMkLst>
        </pc:spChg>
      </pc:sldChg>
      <pc:sldChg chg="modSp add mod">
        <pc:chgData name="Carlos Bruno Oliveira Lopes" userId="51e143a7af01222c" providerId="LiveId" clId="{76B6A787-5EA6-45F5-A7ED-56C2A64C6C7A}" dt="2021-11-05T02:39:11.850" v="2842" actId="113"/>
        <pc:sldMkLst>
          <pc:docMk/>
          <pc:sldMk cId="1142483012" sldId="336"/>
        </pc:sldMkLst>
        <pc:spChg chg="mod">
          <ac:chgData name="Carlos Bruno Oliveira Lopes" userId="51e143a7af01222c" providerId="LiveId" clId="{76B6A787-5EA6-45F5-A7ED-56C2A64C6C7A}" dt="2021-11-05T02:39:11.850" v="2842" actId="113"/>
          <ac:spMkLst>
            <pc:docMk/>
            <pc:sldMk cId="1142483012" sldId="336"/>
            <ac:spMk id="7" creationId="{D74C57AF-4821-407E-A026-6BDFE93A9D2E}"/>
          </ac:spMkLst>
        </pc:spChg>
        <pc:spChg chg="mod">
          <ac:chgData name="Carlos Bruno Oliveira Lopes" userId="51e143a7af01222c" providerId="LiveId" clId="{76B6A787-5EA6-45F5-A7ED-56C2A64C6C7A}" dt="2021-11-05T01:29:43.041" v="2060"/>
          <ac:spMkLst>
            <pc:docMk/>
            <pc:sldMk cId="1142483012" sldId="336"/>
            <ac:spMk id="9" creationId="{5D0128DE-4053-4B5A-AF1D-55F18C90168A}"/>
          </ac:spMkLst>
        </pc:spChg>
      </pc:sldChg>
      <pc:sldChg chg="addSp delSp modSp add mod">
        <pc:chgData name="Carlos Bruno Oliveira Lopes" userId="51e143a7af01222c" providerId="LiveId" clId="{76B6A787-5EA6-45F5-A7ED-56C2A64C6C7A}" dt="2021-11-05T01:10:31.858" v="1481" actId="20577"/>
        <pc:sldMkLst>
          <pc:docMk/>
          <pc:sldMk cId="2334632931" sldId="337"/>
        </pc:sldMkLst>
        <pc:spChg chg="mod">
          <ac:chgData name="Carlos Bruno Oliveira Lopes" userId="51e143a7af01222c" providerId="LiveId" clId="{76B6A787-5EA6-45F5-A7ED-56C2A64C6C7A}" dt="2021-11-05T01:10:31.858" v="1481" actId="20577"/>
          <ac:spMkLst>
            <pc:docMk/>
            <pc:sldMk cId="2334632931" sldId="337"/>
            <ac:spMk id="7" creationId="{D74C57AF-4821-407E-A026-6BDFE93A9D2E}"/>
          </ac:spMkLst>
        </pc:spChg>
        <pc:spChg chg="add del">
          <ac:chgData name="Carlos Bruno Oliveira Lopes" userId="51e143a7af01222c" providerId="LiveId" clId="{76B6A787-5EA6-45F5-A7ED-56C2A64C6C7A}" dt="2021-11-05T01:08:00.325" v="1462" actId="22"/>
          <ac:spMkLst>
            <pc:docMk/>
            <pc:sldMk cId="2334632931" sldId="337"/>
            <ac:spMk id="12" creationId="{B123B2AF-CA6E-4D86-9E98-9BF6ED950408}"/>
          </ac:spMkLst>
        </pc:spChg>
        <pc:spChg chg="add del">
          <ac:chgData name="Carlos Bruno Oliveira Lopes" userId="51e143a7af01222c" providerId="LiveId" clId="{76B6A787-5EA6-45F5-A7ED-56C2A64C6C7A}" dt="2021-11-05T01:08:08.586" v="1464" actId="22"/>
          <ac:spMkLst>
            <pc:docMk/>
            <pc:sldMk cId="2334632931" sldId="337"/>
            <ac:spMk id="14" creationId="{A09BF83D-8482-48F2-A25D-1C442266F118}"/>
          </ac:spMkLst>
        </pc:spChg>
        <pc:picChg chg="add mod">
          <ac:chgData name="Carlos Bruno Oliveira Lopes" userId="51e143a7af01222c" providerId="LiveId" clId="{76B6A787-5EA6-45F5-A7ED-56C2A64C6C7A}" dt="2021-11-05T01:09:36.569" v="1478" actId="12789"/>
          <ac:picMkLst>
            <pc:docMk/>
            <pc:sldMk cId="2334632931" sldId="337"/>
            <ac:picMk id="8" creationId="{9AD28A7A-F31E-4C33-855C-FFA76283E079}"/>
          </ac:picMkLst>
        </pc:picChg>
        <pc:picChg chg="add mod">
          <ac:chgData name="Carlos Bruno Oliveira Lopes" userId="51e143a7af01222c" providerId="LiveId" clId="{76B6A787-5EA6-45F5-A7ED-56C2A64C6C7A}" dt="2021-11-05T01:09:36.569" v="1478" actId="12789"/>
          <ac:picMkLst>
            <pc:docMk/>
            <pc:sldMk cId="2334632931" sldId="337"/>
            <ac:picMk id="11" creationId="{2F30834B-7FA4-4FEA-8543-2B5968A8B9FC}"/>
          </ac:picMkLst>
        </pc:picChg>
      </pc:sldChg>
      <pc:sldChg chg="modSp add mod">
        <pc:chgData name="Carlos Bruno Oliveira Lopes" userId="51e143a7af01222c" providerId="LiveId" clId="{76B6A787-5EA6-45F5-A7ED-56C2A64C6C7A}" dt="2021-11-05T01:17:42.506" v="1770" actId="12"/>
        <pc:sldMkLst>
          <pc:docMk/>
          <pc:sldMk cId="3349069839" sldId="338"/>
        </pc:sldMkLst>
        <pc:spChg chg="mod">
          <ac:chgData name="Carlos Bruno Oliveira Lopes" userId="51e143a7af01222c" providerId="LiveId" clId="{76B6A787-5EA6-45F5-A7ED-56C2A64C6C7A}" dt="2021-11-05T01:17:42.506" v="1770" actId="12"/>
          <ac:spMkLst>
            <pc:docMk/>
            <pc:sldMk cId="3349069839" sldId="338"/>
            <ac:spMk id="7" creationId="{D74C57AF-4821-407E-A026-6BDFE93A9D2E}"/>
          </ac:spMkLst>
        </pc:spChg>
      </pc:sldChg>
      <pc:sldChg chg="add del">
        <pc:chgData name="Carlos Bruno Oliveira Lopes" userId="51e143a7af01222c" providerId="LiveId" clId="{76B6A787-5EA6-45F5-A7ED-56C2A64C6C7A}" dt="2021-11-06T18:09:48.621" v="10778" actId="47"/>
        <pc:sldMkLst>
          <pc:docMk/>
          <pc:sldMk cId="4222590078" sldId="339"/>
        </pc:sldMkLst>
      </pc:sldChg>
      <pc:sldChg chg="modSp add mod">
        <pc:chgData name="Carlos Bruno Oliveira Lopes" userId="51e143a7af01222c" providerId="LiveId" clId="{76B6A787-5EA6-45F5-A7ED-56C2A64C6C7A}" dt="2021-11-05T01:29:26.274" v="2059" actId="948"/>
        <pc:sldMkLst>
          <pc:docMk/>
          <pc:sldMk cId="1722217676" sldId="340"/>
        </pc:sldMkLst>
        <pc:spChg chg="mod">
          <ac:chgData name="Carlos Bruno Oliveira Lopes" userId="51e143a7af01222c" providerId="LiveId" clId="{76B6A787-5EA6-45F5-A7ED-56C2A64C6C7A}" dt="2021-11-05T01:29:26.274" v="2059" actId="948"/>
          <ac:spMkLst>
            <pc:docMk/>
            <pc:sldMk cId="1722217676" sldId="340"/>
            <ac:spMk id="7" creationId="{D74C57AF-4821-407E-A026-6BDFE93A9D2E}"/>
          </ac:spMkLst>
        </pc:spChg>
      </pc:sldChg>
      <pc:sldChg chg="addSp modSp add mod">
        <pc:chgData name="Carlos Bruno Oliveira Lopes" userId="51e143a7af01222c" providerId="LiveId" clId="{76B6A787-5EA6-45F5-A7ED-56C2A64C6C7A}" dt="2021-11-05T02:50:01.014" v="3126" actId="12788"/>
        <pc:sldMkLst>
          <pc:docMk/>
          <pc:sldMk cId="1266869768" sldId="341"/>
        </pc:sldMkLst>
        <pc:spChg chg="mod">
          <ac:chgData name="Carlos Bruno Oliveira Lopes" userId="51e143a7af01222c" providerId="LiveId" clId="{76B6A787-5EA6-45F5-A7ED-56C2A64C6C7A}" dt="2021-11-05T02:50:01.014" v="3126" actId="12788"/>
          <ac:spMkLst>
            <pc:docMk/>
            <pc:sldMk cId="1266869768" sldId="341"/>
            <ac:spMk id="7" creationId="{D74C57AF-4821-407E-A026-6BDFE93A9D2E}"/>
          </ac:spMkLst>
        </pc:spChg>
        <pc:picChg chg="add mod">
          <ac:chgData name="Carlos Bruno Oliveira Lopes" userId="51e143a7af01222c" providerId="LiveId" clId="{76B6A787-5EA6-45F5-A7ED-56C2A64C6C7A}" dt="2021-11-05T02:50:01.014" v="3126" actId="12788"/>
          <ac:picMkLst>
            <pc:docMk/>
            <pc:sldMk cId="1266869768" sldId="341"/>
            <ac:picMk id="2050" creationId="{74C34CCD-B225-4E6C-BDE9-4E011E8096C6}"/>
          </ac:picMkLst>
        </pc:picChg>
      </pc:sldChg>
      <pc:sldChg chg="addSp modSp add mod">
        <pc:chgData name="Carlos Bruno Oliveira Lopes" userId="51e143a7af01222c" providerId="LiveId" clId="{76B6A787-5EA6-45F5-A7ED-56C2A64C6C7A}" dt="2021-11-06T03:35:26.649" v="9372" actId="20577"/>
        <pc:sldMkLst>
          <pc:docMk/>
          <pc:sldMk cId="102103118" sldId="342"/>
        </pc:sldMkLst>
        <pc:spChg chg="mod">
          <ac:chgData name="Carlos Bruno Oliveira Lopes" userId="51e143a7af01222c" providerId="LiveId" clId="{76B6A787-5EA6-45F5-A7ED-56C2A64C6C7A}" dt="2021-11-06T03:35:26.649" v="9372" actId="20577"/>
          <ac:spMkLst>
            <pc:docMk/>
            <pc:sldMk cId="102103118" sldId="342"/>
            <ac:spMk id="7" creationId="{D74C57AF-4821-407E-A026-6BDFE93A9D2E}"/>
          </ac:spMkLst>
        </pc:spChg>
        <pc:spChg chg="mod">
          <ac:chgData name="Carlos Bruno Oliveira Lopes" userId="51e143a7af01222c" providerId="LiveId" clId="{76B6A787-5EA6-45F5-A7ED-56C2A64C6C7A}" dt="2021-11-06T03:31:03.645" v="8949" actId="14100"/>
          <ac:spMkLst>
            <pc:docMk/>
            <pc:sldMk cId="102103118" sldId="342"/>
            <ac:spMk id="9" creationId="{5D0128DE-4053-4B5A-AF1D-55F18C90168A}"/>
          </ac:spMkLst>
        </pc:spChg>
        <pc:picChg chg="add mod">
          <ac:chgData name="Carlos Bruno Oliveira Lopes" userId="51e143a7af01222c" providerId="LiveId" clId="{76B6A787-5EA6-45F5-A7ED-56C2A64C6C7A}" dt="2021-11-06T03:30:56.754" v="8948"/>
          <ac:picMkLst>
            <pc:docMk/>
            <pc:sldMk cId="102103118" sldId="342"/>
            <ac:picMk id="11" creationId="{944A266A-ECF1-4968-AE00-943791B5833B}"/>
          </ac:picMkLst>
        </pc:picChg>
      </pc:sldChg>
      <pc:sldChg chg="addSp delSp modSp add mod">
        <pc:chgData name="Carlos Bruno Oliveira Lopes" userId="51e143a7af01222c" providerId="LiveId" clId="{76B6A787-5EA6-45F5-A7ED-56C2A64C6C7A}" dt="2021-11-05T03:05:22.945" v="3538" actId="478"/>
        <pc:sldMkLst>
          <pc:docMk/>
          <pc:sldMk cId="2632075191" sldId="343"/>
        </pc:sldMkLst>
        <pc:spChg chg="mod">
          <ac:chgData name="Carlos Bruno Oliveira Lopes" userId="51e143a7af01222c" providerId="LiveId" clId="{76B6A787-5EA6-45F5-A7ED-56C2A64C6C7A}" dt="2021-11-05T03:05:17.588" v="3537" actId="6549"/>
          <ac:spMkLst>
            <pc:docMk/>
            <pc:sldMk cId="2632075191" sldId="343"/>
            <ac:spMk id="7" creationId="{D74C57AF-4821-407E-A026-6BDFE93A9D2E}"/>
          </ac:spMkLst>
        </pc:spChg>
        <pc:picChg chg="add del mod">
          <ac:chgData name="Carlos Bruno Oliveira Lopes" userId="51e143a7af01222c" providerId="LiveId" clId="{76B6A787-5EA6-45F5-A7ED-56C2A64C6C7A}" dt="2021-11-05T03:05:22.945" v="3538" actId="478"/>
          <ac:picMkLst>
            <pc:docMk/>
            <pc:sldMk cId="2632075191" sldId="343"/>
            <ac:picMk id="3074" creationId="{AFC3B649-3453-4D36-AD2A-3B4EBCAFFF1C}"/>
          </ac:picMkLst>
        </pc:picChg>
      </pc:sldChg>
      <pc:sldChg chg="modSp add mod">
        <pc:chgData name="Carlos Bruno Oliveira Lopes" userId="51e143a7af01222c" providerId="LiveId" clId="{76B6A787-5EA6-45F5-A7ED-56C2A64C6C7A}" dt="2021-11-05T03:18:04.143" v="3707" actId="20577"/>
        <pc:sldMkLst>
          <pc:docMk/>
          <pc:sldMk cId="2318141947" sldId="344"/>
        </pc:sldMkLst>
        <pc:spChg chg="mod">
          <ac:chgData name="Carlos Bruno Oliveira Lopes" userId="51e143a7af01222c" providerId="LiveId" clId="{76B6A787-5EA6-45F5-A7ED-56C2A64C6C7A}" dt="2021-11-05T03:18:04.143" v="3707" actId="20577"/>
          <ac:spMkLst>
            <pc:docMk/>
            <pc:sldMk cId="2318141947" sldId="344"/>
            <ac:spMk id="7" creationId="{D74C57AF-4821-407E-A026-6BDFE93A9D2E}"/>
          </ac:spMkLst>
        </pc:spChg>
        <pc:spChg chg="mod">
          <ac:chgData name="Carlos Bruno Oliveira Lopes" userId="51e143a7af01222c" providerId="LiveId" clId="{76B6A787-5EA6-45F5-A7ED-56C2A64C6C7A}" dt="2021-11-05T03:06:58.607" v="3573" actId="14100"/>
          <ac:spMkLst>
            <pc:docMk/>
            <pc:sldMk cId="2318141947" sldId="344"/>
            <ac:spMk id="9" creationId="{5D0128DE-4053-4B5A-AF1D-55F18C90168A}"/>
          </ac:spMkLst>
        </pc:spChg>
        <pc:picChg chg="mod">
          <ac:chgData name="Carlos Bruno Oliveira Lopes" userId="51e143a7af01222c" providerId="LiveId" clId="{76B6A787-5EA6-45F5-A7ED-56C2A64C6C7A}" dt="2021-11-05T03:11:02.632" v="3648" actId="1035"/>
          <ac:picMkLst>
            <pc:docMk/>
            <pc:sldMk cId="2318141947" sldId="344"/>
            <ac:picMk id="3074" creationId="{AFC3B649-3453-4D36-AD2A-3B4EBCAFFF1C}"/>
          </ac:picMkLst>
        </pc:picChg>
      </pc:sldChg>
      <pc:sldChg chg="addSp delSp modSp add mod ord">
        <pc:chgData name="Carlos Bruno Oliveira Lopes" userId="51e143a7af01222c" providerId="LiveId" clId="{76B6A787-5EA6-45F5-A7ED-56C2A64C6C7A}" dt="2021-11-05T03:27:26.579" v="4251" actId="20577"/>
        <pc:sldMkLst>
          <pc:docMk/>
          <pc:sldMk cId="3795805224" sldId="345"/>
        </pc:sldMkLst>
        <pc:spChg chg="mod">
          <ac:chgData name="Carlos Bruno Oliveira Lopes" userId="51e143a7af01222c" providerId="LiveId" clId="{76B6A787-5EA6-45F5-A7ED-56C2A64C6C7A}" dt="2021-11-05T03:25:49.724" v="4074" actId="12788"/>
          <ac:spMkLst>
            <pc:docMk/>
            <pc:sldMk cId="3795805224" sldId="345"/>
            <ac:spMk id="7" creationId="{D74C57AF-4821-407E-A026-6BDFE93A9D2E}"/>
          </ac:spMkLst>
        </pc:spChg>
        <pc:graphicFrameChg chg="add mod modGraphic">
          <ac:chgData name="Carlos Bruno Oliveira Lopes" userId="51e143a7af01222c" providerId="LiveId" clId="{76B6A787-5EA6-45F5-A7ED-56C2A64C6C7A}" dt="2021-11-05T03:27:26.579" v="4251" actId="20577"/>
          <ac:graphicFrameMkLst>
            <pc:docMk/>
            <pc:sldMk cId="3795805224" sldId="345"/>
            <ac:graphicFrameMk id="2" creationId="{CEE98A7F-C8FF-43FA-A968-FDD86BA3F17F}"/>
          </ac:graphicFrameMkLst>
        </pc:graphicFrameChg>
        <pc:picChg chg="del">
          <ac:chgData name="Carlos Bruno Oliveira Lopes" userId="51e143a7af01222c" providerId="LiveId" clId="{76B6A787-5EA6-45F5-A7ED-56C2A64C6C7A}" dt="2021-11-05T03:12:06.569" v="3653" actId="478"/>
          <ac:picMkLst>
            <pc:docMk/>
            <pc:sldMk cId="3795805224" sldId="345"/>
            <ac:picMk id="3074" creationId="{AFC3B649-3453-4D36-AD2A-3B4EBCAFFF1C}"/>
          </ac:picMkLst>
        </pc:picChg>
      </pc:sldChg>
      <pc:sldChg chg="addSp delSp modSp add mod">
        <pc:chgData name="Carlos Bruno Oliveira Lopes" userId="51e143a7af01222c" providerId="LiveId" clId="{76B6A787-5EA6-45F5-A7ED-56C2A64C6C7A}" dt="2021-11-06T01:40:25.682" v="8100" actId="20577"/>
        <pc:sldMkLst>
          <pc:docMk/>
          <pc:sldMk cId="3341774542" sldId="346"/>
        </pc:sldMkLst>
        <pc:spChg chg="add mod">
          <ac:chgData name="Carlos Bruno Oliveira Lopes" userId="51e143a7af01222c" providerId="LiveId" clId="{76B6A787-5EA6-45F5-A7ED-56C2A64C6C7A}" dt="2021-11-06T01:40:25.682" v="8100" actId="20577"/>
          <ac:spMkLst>
            <pc:docMk/>
            <pc:sldMk cId="3341774542" sldId="346"/>
            <ac:spMk id="3" creationId="{8B418E87-7A39-401D-91FE-B8B4D5F5C9D2}"/>
          </ac:spMkLst>
        </pc:spChg>
        <pc:spChg chg="del">
          <ac:chgData name="Carlos Bruno Oliveira Lopes" userId="51e143a7af01222c" providerId="LiveId" clId="{76B6A787-5EA6-45F5-A7ED-56C2A64C6C7A}" dt="2021-11-05T03:33:18.570" v="4252" actId="478"/>
          <ac:spMkLst>
            <pc:docMk/>
            <pc:sldMk cId="3341774542" sldId="346"/>
            <ac:spMk id="7" creationId="{D74C57AF-4821-407E-A026-6BDFE93A9D2E}"/>
          </ac:spMkLst>
        </pc:spChg>
      </pc:sldChg>
      <pc:sldChg chg="addSp modSp add mod">
        <pc:chgData name="Carlos Bruno Oliveira Lopes" userId="51e143a7af01222c" providerId="LiveId" clId="{76B6A787-5EA6-45F5-A7ED-56C2A64C6C7A}" dt="2021-11-05T22:45:46.848" v="5735" actId="6549"/>
        <pc:sldMkLst>
          <pc:docMk/>
          <pc:sldMk cId="1988443531" sldId="347"/>
        </pc:sldMkLst>
        <pc:spChg chg="mod">
          <ac:chgData name="Carlos Bruno Oliveira Lopes" userId="51e143a7af01222c" providerId="LiveId" clId="{76B6A787-5EA6-45F5-A7ED-56C2A64C6C7A}" dt="2021-11-05T22:40:32.352" v="5635" actId="12788"/>
          <ac:spMkLst>
            <pc:docMk/>
            <pc:sldMk cId="1988443531" sldId="347"/>
            <ac:spMk id="3" creationId="{8B418E87-7A39-401D-91FE-B8B4D5F5C9D2}"/>
          </ac:spMkLst>
        </pc:spChg>
        <pc:spChg chg="add mod">
          <ac:chgData name="Carlos Bruno Oliveira Lopes" userId="51e143a7af01222c" providerId="LiveId" clId="{76B6A787-5EA6-45F5-A7ED-56C2A64C6C7A}" dt="2021-11-05T22:45:46.848" v="5735" actId="6549"/>
          <ac:spMkLst>
            <pc:docMk/>
            <pc:sldMk cId="1988443531" sldId="347"/>
            <ac:spMk id="6" creationId="{20272446-33C2-47A5-AE6E-EB5372B8A195}"/>
          </ac:spMkLst>
        </pc:spChg>
        <pc:graphicFrameChg chg="add mod modGraphic">
          <ac:chgData name="Carlos Bruno Oliveira Lopes" userId="51e143a7af01222c" providerId="LiveId" clId="{76B6A787-5EA6-45F5-A7ED-56C2A64C6C7A}" dt="2021-11-05T22:43:20.757" v="5659" actId="12385"/>
          <ac:graphicFrameMkLst>
            <pc:docMk/>
            <pc:sldMk cId="1988443531" sldId="347"/>
            <ac:graphicFrameMk id="2" creationId="{C373ECA7-8091-44D8-8E1F-99945211937E}"/>
          </ac:graphicFrameMkLst>
        </pc:graphicFrameChg>
      </pc:sldChg>
      <pc:sldChg chg="addSp delSp modSp add mod">
        <pc:chgData name="Carlos Bruno Oliveira Lopes" userId="51e143a7af01222c" providerId="LiveId" clId="{76B6A787-5EA6-45F5-A7ED-56C2A64C6C7A}" dt="2021-11-05T22:50:24.660" v="5757" actId="1076"/>
        <pc:sldMkLst>
          <pc:docMk/>
          <pc:sldMk cId="621664560" sldId="348"/>
        </pc:sldMkLst>
        <pc:spChg chg="mod">
          <ac:chgData name="Carlos Bruno Oliveira Lopes" userId="51e143a7af01222c" providerId="LiveId" clId="{76B6A787-5EA6-45F5-A7ED-56C2A64C6C7A}" dt="2021-11-05T22:43:06.265" v="5658" actId="554"/>
          <ac:spMkLst>
            <pc:docMk/>
            <pc:sldMk cId="621664560" sldId="348"/>
            <ac:spMk id="3" creationId="{8B418E87-7A39-401D-91FE-B8B4D5F5C9D2}"/>
          </ac:spMkLst>
        </pc:spChg>
        <pc:spChg chg="del">
          <ac:chgData name="Carlos Bruno Oliveira Lopes" userId="51e143a7af01222c" providerId="LiveId" clId="{76B6A787-5EA6-45F5-A7ED-56C2A64C6C7A}" dt="2021-11-05T22:42:15.474" v="5650" actId="478"/>
          <ac:spMkLst>
            <pc:docMk/>
            <pc:sldMk cId="621664560" sldId="348"/>
            <ac:spMk id="6" creationId="{20272446-33C2-47A5-AE6E-EB5372B8A195}"/>
          </ac:spMkLst>
        </pc:spChg>
        <pc:spChg chg="add mod">
          <ac:chgData name="Carlos Bruno Oliveira Lopes" userId="51e143a7af01222c" providerId="LiveId" clId="{76B6A787-5EA6-45F5-A7ED-56C2A64C6C7A}" dt="2021-11-05T22:50:24.660" v="5757" actId="1076"/>
          <ac:spMkLst>
            <pc:docMk/>
            <pc:sldMk cId="621664560" sldId="348"/>
            <ac:spMk id="17" creationId="{B0190FE6-FD36-4827-8290-A80A96EF34FF}"/>
          </ac:spMkLst>
        </pc:spChg>
        <pc:graphicFrameChg chg="del modGraphic">
          <ac:chgData name="Carlos Bruno Oliveira Lopes" userId="51e143a7af01222c" providerId="LiveId" clId="{76B6A787-5EA6-45F5-A7ED-56C2A64C6C7A}" dt="2021-11-05T22:42:15.474" v="5650" actId="478"/>
          <ac:graphicFrameMkLst>
            <pc:docMk/>
            <pc:sldMk cId="621664560" sldId="348"/>
            <ac:graphicFrameMk id="2" creationId="{C373ECA7-8091-44D8-8E1F-99945211937E}"/>
          </ac:graphicFrameMkLst>
        </pc:graphicFrameChg>
        <pc:graphicFrameChg chg="add mod modGraphic">
          <ac:chgData name="Carlos Bruno Oliveira Lopes" userId="51e143a7af01222c" providerId="LiveId" clId="{76B6A787-5EA6-45F5-A7ED-56C2A64C6C7A}" dt="2021-11-05T22:50:24.660" v="5757" actId="1076"/>
          <ac:graphicFrameMkLst>
            <pc:docMk/>
            <pc:sldMk cId="621664560" sldId="348"/>
            <ac:graphicFrameMk id="10" creationId="{10689050-88FF-4C78-8816-8C750CCA84A7}"/>
          </ac:graphicFrameMkLst>
        </pc:graphicFrameChg>
        <pc:picChg chg="add mod">
          <ac:chgData name="Carlos Bruno Oliveira Lopes" userId="51e143a7af01222c" providerId="LiveId" clId="{76B6A787-5EA6-45F5-A7ED-56C2A64C6C7A}" dt="2021-11-05T22:43:06.265" v="5658" actId="554"/>
          <ac:picMkLst>
            <pc:docMk/>
            <pc:sldMk cId="621664560" sldId="348"/>
            <ac:picMk id="8" creationId="{9C3DCC63-9665-4663-9399-3FE1ABC0BA1B}"/>
          </ac:picMkLst>
        </pc:picChg>
      </pc:sldChg>
      <pc:sldChg chg="delSp modSp add mod">
        <pc:chgData name="Carlos Bruno Oliveira Lopes" userId="51e143a7af01222c" providerId="LiveId" clId="{76B6A787-5EA6-45F5-A7ED-56C2A64C6C7A}" dt="2021-11-06T00:48:45.905" v="6277"/>
        <pc:sldMkLst>
          <pc:docMk/>
          <pc:sldMk cId="483086528" sldId="349"/>
        </pc:sldMkLst>
        <pc:spChg chg="mod">
          <ac:chgData name="Carlos Bruno Oliveira Lopes" userId="51e143a7af01222c" providerId="LiveId" clId="{76B6A787-5EA6-45F5-A7ED-56C2A64C6C7A}" dt="2021-11-06T00:48:45.905" v="6277"/>
          <ac:spMkLst>
            <pc:docMk/>
            <pc:sldMk cId="483086528" sldId="349"/>
            <ac:spMk id="3" creationId="{8B418E87-7A39-401D-91FE-B8B4D5F5C9D2}"/>
          </ac:spMkLst>
        </pc:spChg>
        <pc:spChg chg="del mod">
          <ac:chgData name="Carlos Bruno Oliveira Lopes" userId="51e143a7af01222c" providerId="LiveId" clId="{76B6A787-5EA6-45F5-A7ED-56C2A64C6C7A}" dt="2021-11-05T23:37:07.551" v="5761" actId="478"/>
          <ac:spMkLst>
            <pc:docMk/>
            <pc:sldMk cId="483086528" sldId="349"/>
            <ac:spMk id="17" creationId="{B0190FE6-FD36-4827-8290-A80A96EF34FF}"/>
          </ac:spMkLst>
        </pc:spChg>
        <pc:graphicFrameChg chg="del mod">
          <ac:chgData name="Carlos Bruno Oliveira Lopes" userId="51e143a7af01222c" providerId="LiveId" clId="{76B6A787-5EA6-45F5-A7ED-56C2A64C6C7A}" dt="2021-11-05T23:37:07.551" v="5761" actId="478"/>
          <ac:graphicFrameMkLst>
            <pc:docMk/>
            <pc:sldMk cId="483086528" sldId="349"/>
            <ac:graphicFrameMk id="10" creationId="{10689050-88FF-4C78-8816-8C750CCA84A7}"/>
          </ac:graphicFrameMkLst>
        </pc:graphicFrameChg>
        <pc:picChg chg="del">
          <ac:chgData name="Carlos Bruno Oliveira Lopes" userId="51e143a7af01222c" providerId="LiveId" clId="{76B6A787-5EA6-45F5-A7ED-56C2A64C6C7A}" dt="2021-11-05T23:37:08.540" v="5762" actId="478"/>
          <ac:picMkLst>
            <pc:docMk/>
            <pc:sldMk cId="483086528" sldId="349"/>
            <ac:picMk id="8" creationId="{9C3DCC63-9665-4663-9399-3FE1ABC0BA1B}"/>
          </ac:picMkLst>
        </pc:picChg>
      </pc:sldChg>
      <pc:sldChg chg="addSp modSp add mod">
        <pc:chgData name="Carlos Bruno Oliveira Lopes" userId="51e143a7af01222c" providerId="LiveId" clId="{76B6A787-5EA6-45F5-A7ED-56C2A64C6C7A}" dt="2021-11-06T00:58:53.024" v="6699" actId="12788"/>
        <pc:sldMkLst>
          <pc:docMk/>
          <pc:sldMk cId="4293851534" sldId="350"/>
        </pc:sldMkLst>
        <pc:spChg chg="mod">
          <ac:chgData name="Carlos Bruno Oliveira Lopes" userId="51e143a7af01222c" providerId="LiveId" clId="{76B6A787-5EA6-45F5-A7ED-56C2A64C6C7A}" dt="2021-11-06T00:58:53.024" v="6699" actId="12788"/>
          <ac:spMkLst>
            <pc:docMk/>
            <pc:sldMk cId="4293851534" sldId="350"/>
            <ac:spMk id="3" creationId="{8B418E87-7A39-401D-91FE-B8B4D5F5C9D2}"/>
          </ac:spMkLst>
        </pc:spChg>
        <pc:spChg chg="add mod">
          <ac:chgData name="Carlos Bruno Oliveira Lopes" userId="51e143a7af01222c" providerId="LiveId" clId="{76B6A787-5EA6-45F5-A7ED-56C2A64C6C7A}" dt="2021-11-06T00:58:53.024" v="6699" actId="12788"/>
          <ac:spMkLst>
            <pc:docMk/>
            <pc:sldMk cId="4293851534" sldId="350"/>
            <ac:spMk id="7" creationId="{021C33CD-DE76-40CF-9BEB-B307D13CF477}"/>
          </ac:spMkLst>
        </pc:spChg>
        <pc:picChg chg="add mod">
          <ac:chgData name="Carlos Bruno Oliveira Lopes" userId="51e143a7af01222c" providerId="LiveId" clId="{76B6A787-5EA6-45F5-A7ED-56C2A64C6C7A}" dt="2021-11-06T00:58:53.024" v="6699" actId="12788"/>
          <ac:picMkLst>
            <pc:docMk/>
            <pc:sldMk cId="4293851534" sldId="350"/>
            <ac:picMk id="6" creationId="{264FB43C-E67F-4EDB-B35F-50DED8CA377A}"/>
          </ac:picMkLst>
        </pc:picChg>
      </pc:sldChg>
      <pc:sldChg chg="delSp modSp add mod">
        <pc:chgData name="Carlos Bruno Oliveira Lopes" userId="51e143a7af01222c" providerId="LiveId" clId="{76B6A787-5EA6-45F5-A7ED-56C2A64C6C7A}" dt="2021-11-06T01:14:13.266" v="7364" actId="20577"/>
        <pc:sldMkLst>
          <pc:docMk/>
          <pc:sldMk cId="3859795154" sldId="351"/>
        </pc:sldMkLst>
        <pc:spChg chg="mod">
          <ac:chgData name="Carlos Bruno Oliveira Lopes" userId="51e143a7af01222c" providerId="LiveId" clId="{76B6A787-5EA6-45F5-A7ED-56C2A64C6C7A}" dt="2021-11-06T01:14:13.266" v="7364" actId="20577"/>
          <ac:spMkLst>
            <pc:docMk/>
            <pc:sldMk cId="3859795154" sldId="351"/>
            <ac:spMk id="3" creationId="{8B418E87-7A39-401D-91FE-B8B4D5F5C9D2}"/>
          </ac:spMkLst>
        </pc:spChg>
        <pc:spChg chg="del">
          <ac:chgData name="Carlos Bruno Oliveira Lopes" userId="51e143a7af01222c" providerId="LiveId" clId="{76B6A787-5EA6-45F5-A7ED-56C2A64C6C7A}" dt="2021-11-06T00:55:20.985" v="6486" actId="478"/>
          <ac:spMkLst>
            <pc:docMk/>
            <pc:sldMk cId="3859795154" sldId="351"/>
            <ac:spMk id="7" creationId="{021C33CD-DE76-40CF-9BEB-B307D13CF477}"/>
          </ac:spMkLst>
        </pc:spChg>
        <pc:picChg chg="del">
          <ac:chgData name="Carlos Bruno Oliveira Lopes" userId="51e143a7af01222c" providerId="LiveId" clId="{76B6A787-5EA6-45F5-A7ED-56C2A64C6C7A}" dt="2021-11-06T00:55:20.985" v="6486" actId="478"/>
          <ac:picMkLst>
            <pc:docMk/>
            <pc:sldMk cId="3859795154" sldId="351"/>
            <ac:picMk id="6" creationId="{264FB43C-E67F-4EDB-B35F-50DED8CA377A}"/>
          </ac:picMkLst>
        </pc:picChg>
      </pc:sldChg>
      <pc:sldChg chg="addSp delSp modSp add mod">
        <pc:chgData name="Carlos Bruno Oliveira Lopes" userId="51e143a7af01222c" providerId="LiveId" clId="{76B6A787-5EA6-45F5-A7ED-56C2A64C6C7A}" dt="2021-11-06T01:16:02.599" v="7403" actId="12788"/>
        <pc:sldMkLst>
          <pc:docMk/>
          <pc:sldMk cId="823158553" sldId="352"/>
        </pc:sldMkLst>
        <pc:spChg chg="mod">
          <ac:chgData name="Carlos Bruno Oliveira Lopes" userId="51e143a7af01222c" providerId="LiveId" clId="{76B6A787-5EA6-45F5-A7ED-56C2A64C6C7A}" dt="2021-11-06T01:14:23.135" v="7371" actId="20577"/>
          <ac:spMkLst>
            <pc:docMk/>
            <pc:sldMk cId="823158553" sldId="352"/>
            <ac:spMk id="3" creationId="{8B418E87-7A39-401D-91FE-B8B4D5F5C9D2}"/>
          </ac:spMkLst>
        </pc:spChg>
        <pc:spChg chg="add del">
          <ac:chgData name="Carlos Bruno Oliveira Lopes" userId="51e143a7af01222c" providerId="LiveId" clId="{76B6A787-5EA6-45F5-A7ED-56C2A64C6C7A}" dt="2021-11-06T01:15:16.423" v="7381" actId="22"/>
          <ac:spMkLst>
            <pc:docMk/>
            <pc:sldMk cId="823158553" sldId="352"/>
            <ac:spMk id="14" creationId="{96730575-4CD3-403A-A8DB-716F1981713C}"/>
          </ac:spMkLst>
        </pc:spChg>
        <pc:spChg chg="add mod">
          <ac:chgData name="Carlos Bruno Oliveira Lopes" userId="51e143a7af01222c" providerId="LiveId" clId="{76B6A787-5EA6-45F5-A7ED-56C2A64C6C7A}" dt="2021-11-06T01:16:02.599" v="7403" actId="12788"/>
          <ac:spMkLst>
            <pc:docMk/>
            <pc:sldMk cId="823158553" sldId="352"/>
            <ac:spMk id="16" creationId="{BAC59BEC-DA7F-4318-9926-35E49AD37A04}"/>
          </ac:spMkLst>
        </pc:spChg>
        <pc:picChg chg="add mod">
          <ac:chgData name="Carlos Bruno Oliveira Lopes" userId="51e143a7af01222c" providerId="LiveId" clId="{76B6A787-5EA6-45F5-A7ED-56C2A64C6C7A}" dt="2021-11-06T01:16:02.599" v="7403" actId="12788"/>
          <ac:picMkLst>
            <pc:docMk/>
            <pc:sldMk cId="823158553" sldId="352"/>
            <ac:picMk id="6" creationId="{4A66E551-4334-45DA-8F04-F6AD477B0E10}"/>
          </ac:picMkLst>
        </pc:picChg>
      </pc:sldChg>
      <pc:sldChg chg="addSp delSp modSp add mod">
        <pc:chgData name="Carlos Bruno Oliveira Lopes" userId="51e143a7af01222c" providerId="LiveId" clId="{76B6A787-5EA6-45F5-A7ED-56C2A64C6C7A}" dt="2021-11-06T01:17:22.720" v="7420" actId="12788"/>
        <pc:sldMkLst>
          <pc:docMk/>
          <pc:sldMk cId="1134030392" sldId="353"/>
        </pc:sldMkLst>
        <pc:spChg chg="mod">
          <ac:chgData name="Carlos Bruno Oliveira Lopes" userId="51e143a7af01222c" providerId="LiveId" clId="{76B6A787-5EA6-45F5-A7ED-56C2A64C6C7A}" dt="2021-11-06T01:17:22.720" v="7420" actId="12788"/>
          <ac:spMkLst>
            <pc:docMk/>
            <pc:sldMk cId="1134030392" sldId="353"/>
            <ac:spMk id="16" creationId="{BAC59BEC-DA7F-4318-9926-35E49AD37A04}"/>
          </ac:spMkLst>
        </pc:spChg>
        <pc:picChg chg="del">
          <ac:chgData name="Carlos Bruno Oliveira Lopes" userId="51e143a7af01222c" providerId="LiveId" clId="{76B6A787-5EA6-45F5-A7ED-56C2A64C6C7A}" dt="2021-11-06T01:16:45.382" v="7411" actId="478"/>
          <ac:picMkLst>
            <pc:docMk/>
            <pc:sldMk cId="1134030392" sldId="353"/>
            <ac:picMk id="6" creationId="{4A66E551-4334-45DA-8F04-F6AD477B0E10}"/>
          </ac:picMkLst>
        </pc:picChg>
        <pc:picChg chg="add mod">
          <ac:chgData name="Carlos Bruno Oliveira Lopes" userId="51e143a7af01222c" providerId="LiveId" clId="{76B6A787-5EA6-45F5-A7ED-56C2A64C6C7A}" dt="2021-11-06T01:17:22.720" v="7420" actId="12788"/>
          <ac:picMkLst>
            <pc:docMk/>
            <pc:sldMk cId="1134030392" sldId="353"/>
            <ac:picMk id="7" creationId="{29A0EA5F-A03F-426C-8A0D-509E0BDFC610}"/>
          </ac:picMkLst>
        </pc:picChg>
      </pc:sldChg>
      <pc:sldChg chg="delSp modSp add mod">
        <pc:chgData name="Carlos Bruno Oliveira Lopes" userId="51e143a7af01222c" providerId="LiveId" clId="{76B6A787-5EA6-45F5-A7ED-56C2A64C6C7A}" dt="2021-11-06T01:30:46.957" v="8078" actId="20577"/>
        <pc:sldMkLst>
          <pc:docMk/>
          <pc:sldMk cId="2908501422" sldId="354"/>
        </pc:sldMkLst>
        <pc:spChg chg="mod">
          <ac:chgData name="Carlos Bruno Oliveira Lopes" userId="51e143a7af01222c" providerId="LiveId" clId="{76B6A787-5EA6-45F5-A7ED-56C2A64C6C7A}" dt="2021-11-06T01:30:46.957" v="8078" actId="20577"/>
          <ac:spMkLst>
            <pc:docMk/>
            <pc:sldMk cId="2908501422" sldId="354"/>
            <ac:spMk id="3" creationId="{8B418E87-7A39-401D-91FE-B8B4D5F5C9D2}"/>
          </ac:spMkLst>
        </pc:spChg>
        <pc:spChg chg="del">
          <ac:chgData name="Carlos Bruno Oliveira Lopes" userId="51e143a7af01222c" providerId="LiveId" clId="{76B6A787-5EA6-45F5-A7ED-56C2A64C6C7A}" dt="2021-11-06T01:17:37.068" v="7422" actId="478"/>
          <ac:spMkLst>
            <pc:docMk/>
            <pc:sldMk cId="2908501422" sldId="354"/>
            <ac:spMk id="16" creationId="{BAC59BEC-DA7F-4318-9926-35E49AD37A04}"/>
          </ac:spMkLst>
        </pc:spChg>
        <pc:picChg chg="del">
          <ac:chgData name="Carlos Bruno Oliveira Lopes" userId="51e143a7af01222c" providerId="LiveId" clId="{76B6A787-5EA6-45F5-A7ED-56C2A64C6C7A}" dt="2021-11-06T01:17:37.068" v="7422" actId="478"/>
          <ac:picMkLst>
            <pc:docMk/>
            <pc:sldMk cId="2908501422" sldId="354"/>
            <ac:picMk id="7" creationId="{29A0EA5F-A03F-426C-8A0D-509E0BDFC610}"/>
          </ac:picMkLst>
        </pc:picChg>
      </pc:sldChg>
      <pc:sldChg chg="modSp add mod">
        <pc:chgData name="Carlos Bruno Oliveira Lopes" userId="51e143a7af01222c" providerId="LiveId" clId="{76B6A787-5EA6-45F5-A7ED-56C2A64C6C7A}" dt="2021-11-06T01:52:43.078" v="8719" actId="20577"/>
        <pc:sldMkLst>
          <pc:docMk/>
          <pc:sldMk cId="3859247271" sldId="355"/>
        </pc:sldMkLst>
        <pc:spChg chg="mod">
          <ac:chgData name="Carlos Bruno Oliveira Lopes" userId="51e143a7af01222c" providerId="LiveId" clId="{76B6A787-5EA6-45F5-A7ED-56C2A64C6C7A}" dt="2021-11-06T01:52:43.078" v="8719" actId="20577"/>
          <ac:spMkLst>
            <pc:docMk/>
            <pc:sldMk cId="3859247271" sldId="355"/>
            <ac:spMk id="3" creationId="{8B418E87-7A39-401D-91FE-B8B4D5F5C9D2}"/>
          </ac:spMkLst>
        </pc:spChg>
      </pc:sldChg>
      <pc:sldChg chg="modSp add mod">
        <pc:chgData name="Carlos Bruno Oliveira Lopes" userId="51e143a7af01222c" providerId="LiveId" clId="{76B6A787-5EA6-45F5-A7ED-56C2A64C6C7A}" dt="2021-11-06T03:28:07.846" v="8839"/>
        <pc:sldMkLst>
          <pc:docMk/>
          <pc:sldMk cId="967415140" sldId="356"/>
        </pc:sldMkLst>
        <pc:spChg chg="mod">
          <ac:chgData name="Carlos Bruno Oliveira Lopes" userId="51e143a7af01222c" providerId="LiveId" clId="{76B6A787-5EA6-45F5-A7ED-56C2A64C6C7A}" dt="2021-11-06T03:28:07.846" v="8839"/>
          <ac:spMkLst>
            <pc:docMk/>
            <pc:sldMk cId="967415140" sldId="356"/>
            <ac:spMk id="3" creationId="{8B418E87-7A39-401D-91FE-B8B4D5F5C9D2}"/>
          </ac:spMkLst>
        </pc:spChg>
      </pc:sldChg>
      <pc:sldChg chg="modSp add mod">
        <pc:chgData name="Carlos Bruno Oliveira Lopes" userId="51e143a7af01222c" providerId="LiveId" clId="{76B6A787-5EA6-45F5-A7ED-56C2A64C6C7A}" dt="2021-11-11T03:29:45.065" v="11205" actId="20577"/>
        <pc:sldMkLst>
          <pc:docMk/>
          <pc:sldMk cId="808518573" sldId="357"/>
        </pc:sldMkLst>
        <pc:spChg chg="mod">
          <ac:chgData name="Carlos Bruno Oliveira Lopes" userId="51e143a7af01222c" providerId="LiveId" clId="{76B6A787-5EA6-45F5-A7ED-56C2A64C6C7A}" dt="2021-11-11T03:29:45.065" v="11205" actId="20577"/>
          <ac:spMkLst>
            <pc:docMk/>
            <pc:sldMk cId="808518573" sldId="357"/>
            <ac:spMk id="7" creationId="{D74C57AF-4821-407E-A026-6BDFE93A9D2E}"/>
          </ac:spMkLst>
        </pc:spChg>
        <pc:spChg chg="mod">
          <ac:chgData name="Carlos Bruno Oliveira Lopes" userId="51e143a7af01222c" providerId="LiveId" clId="{76B6A787-5EA6-45F5-A7ED-56C2A64C6C7A}" dt="2021-11-06T18:09:46.665" v="10777" actId="313"/>
          <ac:spMkLst>
            <pc:docMk/>
            <pc:sldMk cId="808518573" sldId="357"/>
            <ac:spMk id="9" creationId="{5D0128DE-4053-4B5A-AF1D-55F18C90168A}"/>
          </ac:spMkLst>
        </pc:spChg>
      </pc:sldChg>
      <pc:sldChg chg="modSp add mod ord">
        <pc:chgData name="Carlos Bruno Oliveira Lopes" userId="51e143a7af01222c" providerId="LiveId" clId="{76B6A787-5EA6-45F5-A7ED-56C2A64C6C7A}" dt="2021-11-06T03:54:00.912" v="10166" actId="948"/>
        <pc:sldMkLst>
          <pc:docMk/>
          <pc:sldMk cId="1476540237" sldId="358"/>
        </pc:sldMkLst>
        <pc:spChg chg="mod">
          <ac:chgData name="Carlos Bruno Oliveira Lopes" userId="51e143a7af01222c" providerId="LiveId" clId="{76B6A787-5EA6-45F5-A7ED-56C2A64C6C7A}" dt="2021-11-06T03:54:00.912" v="10166" actId="948"/>
          <ac:spMkLst>
            <pc:docMk/>
            <pc:sldMk cId="1476540237" sldId="358"/>
            <ac:spMk id="7" creationId="{D74C57AF-4821-407E-A026-6BDFE93A9D2E}"/>
          </ac:spMkLst>
        </pc:spChg>
      </pc:sldChg>
      <pc:sldChg chg="addSp delSp modSp add mod">
        <pc:chgData name="Carlos Bruno Oliveira Lopes" userId="51e143a7af01222c" providerId="LiveId" clId="{76B6A787-5EA6-45F5-A7ED-56C2A64C6C7A}" dt="2021-11-06T03:49:41.845" v="10012" actId="12788"/>
        <pc:sldMkLst>
          <pc:docMk/>
          <pc:sldMk cId="1453112498" sldId="359"/>
        </pc:sldMkLst>
        <pc:spChg chg="mod">
          <ac:chgData name="Carlos Bruno Oliveira Lopes" userId="51e143a7af01222c" providerId="LiveId" clId="{76B6A787-5EA6-45F5-A7ED-56C2A64C6C7A}" dt="2021-11-06T03:46:50.789" v="9989" actId="20577"/>
          <ac:spMkLst>
            <pc:docMk/>
            <pc:sldMk cId="1453112498" sldId="359"/>
            <ac:spMk id="7" creationId="{D74C57AF-4821-407E-A026-6BDFE93A9D2E}"/>
          </ac:spMkLst>
        </pc:spChg>
        <pc:spChg chg="add mod">
          <ac:chgData name="Carlos Bruno Oliveira Lopes" userId="51e143a7af01222c" providerId="LiveId" clId="{76B6A787-5EA6-45F5-A7ED-56C2A64C6C7A}" dt="2021-11-06T03:49:41.845" v="10012" actId="12788"/>
          <ac:spMkLst>
            <pc:docMk/>
            <pc:sldMk cId="1453112498" sldId="359"/>
            <ac:spMk id="16" creationId="{188F576D-F63F-476E-8E65-570D3F1E8262}"/>
          </ac:spMkLst>
        </pc:spChg>
        <pc:picChg chg="add del mod">
          <ac:chgData name="Carlos Bruno Oliveira Lopes" userId="51e143a7af01222c" providerId="LiveId" clId="{76B6A787-5EA6-45F5-A7ED-56C2A64C6C7A}" dt="2021-11-06T03:48:12.622" v="9995" actId="931"/>
          <ac:picMkLst>
            <pc:docMk/>
            <pc:sldMk cId="1453112498" sldId="359"/>
            <ac:picMk id="3" creationId="{8375064D-8382-429D-B9FE-941362C86EB6}"/>
          </ac:picMkLst>
        </pc:picChg>
        <pc:picChg chg="add mod">
          <ac:chgData name="Carlos Bruno Oliveira Lopes" userId="51e143a7af01222c" providerId="LiveId" clId="{76B6A787-5EA6-45F5-A7ED-56C2A64C6C7A}" dt="2021-11-06T03:49:41.845" v="10012" actId="12788"/>
          <ac:picMkLst>
            <pc:docMk/>
            <pc:sldMk cId="1453112498" sldId="359"/>
            <ac:picMk id="8" creationId="{4F3B9CB1-3150-4251-8BBF-76225F7407AB}"/>
          </ac:picMkLst>
        </pc:picChg>
      </pc:sldChg>
      <pc:sldChg chg="delSp modSp add mod">
        <pc:chgData name="Carlos Bruno Oliveira Lopes" userId="51e143a7af01222c" providerId="LiveId" clId="{76B6A787-5EA6-45F5-A7ED-56C2A64C6C7A}" dt="2021-11-06T16:00:59.360" v="10428" actId="113"/>
        <pc:sldMkLst>
          <pc:docMk/>
          <pc:sldMk cId="3770232960" sldId="360"/>
        </pc:sldMkLst>
        <pc:spChg chg="mod">
          <ac:chgData name="Carlos Bruno Oliveira Lopes" userId="51e143a7af01222c" providerId="LiveId" clId="{76B6A787-5EA6-45F5-A7ED-56C2A64C6C7A}" dt="2021-11-06T16:00:59.360" v="10428" actId="113"/>
          <ac:spMkLst>
            <pc:docMk/>
            <pc:sldMk cId="3770232960" sldId="360"/>
            <ac:spMk id="7" creationId="{D74C57AF-4821-407E-A026-6BDFE93A9D2E}"/>
          </ac:spMkLst>
        </pc:spChg>
        <pc:spChg chg="del">
          <ac:chgData name="Carlos Bruno Oliveira Lopes" userId="51e143a7af01222c" providerId="LiveId" clId="{76B6A787-5EA6-45F5-A7ED-56C2A64C6C7A}" dt="2021-11-06T03:50:47.531" v="10014" actId="478"/>
          <ac:spMkLst>
            <pc:docMk/>
            <pc:sldMk cId="3770232960" sldId="360"/>
            <ac:spMk id="16" creationId="{188F576D-F63F-476E-8E65-570D3F1E8262}"/>
          </ac:spMkLst>
        </pc:spChg>
        <pc:picChg chg="del">
          <ac:chgData name="Carlos Bruno Oliveira Lopes" userId="51e143a7af01222c" providerId="LiveId" clId="{76B6A787-5EA6-45F5-A7ED-56C2A64C6C7A}" dt="2021-11-06T03:50:47.531" v="10014" actId="478"/>
          <ac:picMkLst>
            <pc:docMk/>
            <pc:sldMk cId="3770232960" sldId="360"/>
            <ac:picMk id="8" creationId="{4F3B9CB1-3150-4251-8BBF-76225F7407AB}"/>
          </ac:picMkLst>
        </pc:picChg>
      </pc:sldChg>
    </pc:docChg>
  </pc:docChgLst>
  <pc:docChgLst>
    <pc:chgData name="Carlos Bruno Oliveira Lopes" userId="51e143a7af01222c" providerId="LiveId" clId="{3A0A28A9-09A3-43BA-B87C-4B41F35AFCD2}"/>
    <pc:docChg chg="undo redo custSel modSld">
      <pc:chgData name="Carlos Bruno Oliveira Lopes" userId="51e143a7af01222c" providerId="LiveId" clId="{3A0A28A9-09A3-43BA-B87C-4B41F35AFCD2}" dt="2021-11-04T02:45:23.416" v="34" actId="27636"/>
      <pc:docMkLst>
        <pc:docMk/>
      </pc:docMkLst>
      <pc:sldChg chg="modSp mod">
        <pc:chgData name="Carlos Bruno Oliveira Lopes" userId="51e143a7af01222c" providerId="LiveId" clId="{3A0A28A9-09A3-43BA-B87C-4B41F35AFCD2}" dt="2021-11-04T02:44:16.940" v="25"/>
        <pc:sldMkLst>
          <pc:docMk/>
          <pc:sldMk cId="0" sldId="257"/>
        </pc:sldMkLst>
        <pc:spChg chg="mod">
          <ac:chgData name="Carlos Bruno Oliveira Lopes" userId="51e143a7af01222c" providerId="LiveId" clId="{3A0A28A9-09A3-43BA-B87C-4B41F35AFCD2}" dt="2021-11-04T02:44:16.940" v="25"/>
          <ac:spMkLst>
            <pc:docMk/>
            <pc:sldMk cId="0" sldId="257"/>
            <ac:spMk id="2" creationId="{00000000-0000-0000-0000-000000000000}"/>
          </ac:spMkLst>
        </pc:spChg>
      </pc:sldChg>
      <pc:sldChg chg="modSp mod">
        <pc:chgData name="Carlos Bruno Oliveira Lopes" userId="51e143a7af01222c" providerId="LiveId" clId="{3A0A28A9-09A3-43BA-B87C-4B41F35AFCD2}" dt="2021-11-04T02:44:39.529" v="30"/>
        <pc:sldMkLst>
          <pc:docMk/>
          <pc:sldMk cId="0" sldId="258"/>
        </pc:sldMkLst>
        <pc:spChg chg="mod">
          <ac:chgData name="Carlos Bruno Oliveira Lopes" userId="51e143a7af01222c" providerId="LiveId" clId="{3A0A28A9-09A3-43BA-B87C-4B41F35AFCD2}" dt="2021-11-04T02:44:39.529" v="30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Carlos Bruno Oliveira Lopes" userId="51e143a7af01222c" providerId="LiveId" clId="{3A0A28A9-09A3-43BA-B87C-4B41F35AFCD2}" dt="2021-11-04T02:45:23.416" v="34" actId="27636"/>
        <pc:sldMkLst>
          <pc:docMk/>
          <pc:sldMk cId="0" sldId="259"/>
        </pc:sldMkLst>
        <pc:spChg chg="mod">
          <ac:chgData name="Carlos Bruno Oliveira Lopes" userId="51e143a7af01222c" providerId="LiveId" clId="{3A0A28A9-09A3-43BA-B87C-4B41F35AFCD2}" dt="2021-11-04T02:45:23.416" v="34" actId="27636"/>
          <ac:spMkLst>
            <pc:docMk/>
            <pc:sldMk cId="0" sldId="259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E44B1-E408-4954-86EB-9F81FDABAD60}" type="datetimeFigureOut">
              <a:rPr lang="pt-BR" smtClean="0"/>
              <a:pPr/>
              <a:t>10/11/2021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E287B-8A02-4F20-9561-36680775DC0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6919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228B-7803-4822-BA18-A594FF41D83F}" type="datetime1">
              <a:rPr lang="pt-BR" smtClean="0"/>
              <a:t>10/11/2021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8734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8478-FF07-46FC-8A4E-62704CCA5C14}" type="datetime1">
              <a:rPr lang="pt-BR" smtClean="0"/>
              <a:t>10/11/2021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5837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1806-661F-4545-A4C2-1C8D1AC5D8A8}" type="datetime1">
              <a:rPr lang="pt-BR" smtClean="0"/>
              <a:t>10/11/2021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2763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7BBE5-A6F2-4853-A314-D3A6CF30DC97}" type="datetime1">
              <a:rPr lang="pt-BR" smtClean="0"/>
              <a:t>10/11/2021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8116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FDFB9-2016-43EB-BBCB-2C91AF01F438}" type="datetime1">
              <a:rPr lang="pt-BR" smtClean="0"/>
              <a:t>10/11/2021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3892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6876-ADC4-433C-81D1-CED700AEF7FD}" type="datetime1">
              <a:rPr lang="pt-BR" smtClean="0"/>
              <a:t>10/11/2021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2817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16AD5-5ECE-406B-A216-25BF8DD4E63C}" type="datetime1">
              <a:rPr lang="pt-BR" smtClean="0"/>
              <a:t>10/11/2021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8643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0CE02-23A4-4640-A491-0274CA55B8C7}" type="datetime1">
              <a:rPr lang="pt-BR" smtClean="0"/>
              <a:t>10/11/2021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0089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600F-5731-49FC-9637-9C24A270E354}" type="datetime1">
              <a:rPr lang="pt-BR" smtClean="0"/>
              <a:t>10/11/2021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6619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1754-C7EE-460A-8C3D-DA54B834E5E0}" type="datetime1">
              <a:rPr lang="pt-BR" smtClean="0"/>
              <a:t>10/11/2021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588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91D4-CCE6-4E90-8238-39C973BD04AF}" type="datetime1">
              <a:rPr lang="pt-BR" smtClean="0"/>
              <a:t>10/11/2021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2566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927C3-A43A-40EF-A054-431BD37F9453}" type="datetime1">
              <a:rPr lang="pt-BR" smtClean="0"/>
              <a:t>10/11/2021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UFRR - Ciência da Computação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451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el.com/content/www/us/en/develop/download/intel-64-and-ia-32-architectures-sdm-combined-volumes-1-2a-2b-2c-2d-3a-3b-3c-3d-and-4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anchor="ctr">
            <a:normAutofit/>
          </a:bodyPr>
          <a:lstStyle/>
          <a:p>
            <a:pPr algn="ctr"/>
            <a:r>
              <a:rPr lang="en-US" sz="5400" b="1" dirty="0">
                <a:latin typeface="+mn-lt"/>
              </a:rPr>
              <a:t>DCC510 – </a:t>
            </a:r>
            <a:r>
              <a:rPr lang="pt-BR" sz="5400" b="1" dirty="0">
                <a:latin typeface="+mn-lt"/>
              </a:rPr>
              <a:t>PROGRAMAÇÃO EM BAIXO NÍVEL</a:t>
            </a:r>
            <a:endParaRPr lang="pt-BR" sz="5400" b="1" i="1" dirty="0">
              <a:latin typeface="+mn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solidFill>
            <a:schemeClr val="bg1"/>
          </a:solidFill>
        </p:spPr>
        <p:txBody>
          <a:bodyPr anchor="b">
            <a:normAutofit/>
          </a:bodyPr>
          <a:lstStyle/>
          <a:p>
            <a:pPr algn="r"/>
            <a:r>
              <a:rPr lang="pt-BR" sz="2000" b="1" dirty="0"/>
              <a:t>Carlos Bruno Oliveira Lopes</a:t>
            </a:r>
          </a:p>
          <a:p>
            <a:pPr algn="r"/>
            <a:r>
              <a:rPr lang="pt-BR" sz="1400" i="1" dirty="0"/>
              <a:t>Engenheiro de Computação</a:t>
            </a:r>
          </a:p>
          <a:p>
            <a:pPr algn="r"/>
            <a:r>
              <a:rPr lang="pt-BR" sz="1400" i="1" dirty="0"/>
              <a:t>Mestre em Ciência da Computação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D0D8185-7D54-4958-A9D8-3425B37BD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9221736-8C75-43C3-8046-198D0480D275}"/>
              </a:ext>
            </a:extLst>
          </p:cNvPr>
          <p:cNvSpPr txBox="1"/>
          <p:nvPr/>
        </p:nvSpPr>
        <p:spPr>
          <a:xfrm>
            <a:off x="831850" y="4589463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/>
              <a:t>AULA 1</a:t>
            </a:r>
            <a:endParaRPr lang="pt-BR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D74C57AF-4821-407E-A026-6BDFE93A9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pt-BR" dirty="0"/>
              <a:t>Arquitetura de von Neumann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pt-BR" sz="2400" b="1" dirty="0"/>
              <a:t>+ Linguagem Assembly</a:t>
            </a:r>
            <a:r>
              <a:rPr lang="pt-BR" sz="2400" dirty="0"/>
              <a:t>: Linguagem de programação constituída de mnemônicos para cada possível instrução binária codificada (código de máquina).</a:t>
            </a:r>
          </a:p>
          <a:p>
            <a:pPr lvl="1">
              <a:spcAft>
                <a:spcPts val="600"/>
              </a:spcAft>
            </a:pPr>
            <a:r>
              <a:rPr lang="pt-BR" sz="2000" dirty="0"/>
              <a:t>O programador não precisa memorizar a codificação binária das instruções, apenas seus nomes e os parâmetros.</a:t>
            </a:r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Básico sobre arquitetura de computadores</a:t>
            </a:r>
          </a:p>
        </p:txBody>
      </p:sp>
    </p:spTree>
    <p:extLst>
      <p:ext uri="{BB962C8B-B14F-4D97-AF65-F5344CB8AC3E}">
        <p14:creationId xmlns:p14="http://schemas.microsoft.com/office/powerpoint/2010/main" val="1722217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D74C57AF-4821-407E-A026-6BDFE93A9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pt-BR" dirty="0"/>
              <a:t>Desvantagens da arquitetura de von Neumann</a:t>
            </a:r>
          </a:p>
          <a:p>
            <a:pPr lvl="1">
              <a:spcAft>
                <a:spcPts val="600"/>
              </a:spcAft>
              <a:buFontTx/>
              <a:buChar char="-"/>
            </a:pPr>
            <a:r>
              <a:rPr lang="pt-BR" b="1" dirty="0"/>
              <a:t>Não é nada interativa</a:t>
            </a:r>
            <a:r>
              <a:rPr lang="pt-BR" dirty="0"/>
              <a:t>. O programador esta limitado ao conteúdo que esta na memória e a visualização de seu conteúdo.</a:t>
            </a:r>
          </a:p>
          <a:p>
            <a:pPr lvl="1">
              <a:spcAft>
                <a:spcPts val="600"/>
              </a:spcAft>
              <a:buFontTx/>
              <a:buChar char="-"/>
            </a:pPr>
            <a:r>
              <a:rPr lang="pt-BR" b="1" dirty="0"/>
              <a:t>Não é apropriada à multitarefa</a:t>
            </a:r>
            <a:r>
              <a:rPr lang="pt-BR" dirty="0"/>
              <a:t>. Se o computador esta executando uma tarefa lenta, ou que envolva, operações de entrada/saída em periféricos. A CPU então precisa esperar a operação terminar, para executar outra tarefa.</a:t>
            </a:r>
          </a:p>
          <a:p>
            <a:pPr lvl="1">
              <a:spcAft>
                <a:spcPts val="300"/>
              </a:spcAft>
              <a:buFontTx/>
              <a:buChar char="-"/>
            </a:pPr>
            <a:r>
              <a:rPr lang="pt-BR" b="1" dirty="0"/>
              <a:t>Todos podem executar qualquer tipo de instrução</a:t>
            </a:r>
            <a:r>
              <a:rPr lang="pt-BR" dirty="0"/>
              <a:t>. Toda a espécie de comportamentos inesperados podem ocorrer.</a:t>
            </a:r>
          </a:p>
          <a:p>
            <a:pPr lvl="2">
              <a:spcAft>
                <a:spcPts val="600"/>
              </a:spcAft>
            </a:pPr>
            <a:r>
              <a:rPr lang="pt-BR" dirty="0"/>
              <a:t>Necessidade de um sistema operacional para gerenciar os recursos.</a:t>
            </a:r>
          </a:p>
          <a:p>
            <a:pPr lvl="1">
              <a:spcAft>
                <a:spcPts val="600"/>
              </a:spcAft>
              <a:buFontTx/>
              <a:buChar char="-"/>
            </a:pPr>
            <a:r>
              <a:rPr lang="pt-BR" b="1" dirty="0"/>
              <a:t>O desempenho da memória e da CPU diferem drasticamente</a:t>
            </a:r>
            <a:r>
              <a:rPr lang="pt-BR" dirty="0"/>
              <a:t>. (Velocidade)</a:t>
            </a:r>
          </a:p>
          <a:p>
            <a:pPr lvl="1">
              <a:spcAft>
                <a:spcPts val="600"/>
              </a:spcAft>
              <a:buFontTx/>
              <a:buChar char="-"/>
            </a:pPr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Básico sobre arquitetura de computadores</a:t>
            </a:r>
          </a:p>
        </p:txBody>
      </p:sp>
    </p:spTree>
    <p:extLst>
      <p:ext uri="{BB962C8B-B14F-4D97-AF65-F5344CB8AC3E}">
        <p14:creationId xmlns:p14="http://schemas.microsoft.com/office/powerpoint/2010/main" val="1142483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D74C57AF-4821-407E-A026-6BDFE93A9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pt-BR" dirty="0"/>
              <a:t>Arquitetura Intel 64</a:t>
            </a:r>
          </a:p>
          <a:p>
            <a:pPr lvl="1">
              <a:spcAft>
                <a:spcPts val="600"/>
              </a:spcAft>
            </a:pPr>
            <a:r>
              <a:rPr lang="pt-BR" dirty="0"/>
              <a:t>A Intel desenvolve sua família de processadores desde 1970;</a:t>
            </a:r>
          </a:p>
          <a:p>
            <a:pPr lvl="1"/>
            <a:r>
              <a:rPr lang="pt-BR" dirty="0"/>
              <a:t>Seu modelos são desenvolvidos visando preservar a compatibilidade binária com os modelos mais antigos;</a:t>
            </a:r>
          </a:p>
          <a:p>
            <a:pPr lvl="2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pt-BR" dirty="0"/>
              <a:t>Isso resulta em um legado</a:t>
            </a:r>
          </a:p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Básico sobre arquitetura de computadores</a:t>
            </a:r>
          </a:p>
        </p:txBody>
      </p:sp>
      <p:pic>
        <p:nvPicPr>
          <p:cNvPr id="2050" name="Picture 2" descr="Xeon ou Core i7/i9? Qual é o melhor processador?">
            <a:extLst>
              <a:ext uri="{FF2B5EF4-FFF2-40B4-BE49-F238E27FC236}">
                <a16:creationId xmlns:a16="http://schemas.microsoft.com/office/drawing/2014/main" id="{74C34CCD-B225-4E6C-BDE9-4E011E8096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1" r="17095"/>
          <a:stretch/>
        </p:blipFill>
        <p:spPr bwMode="auto">
          <a:xfrm>
            <a:off x="3827748" y="4001294"/>
            <a:ext cx="4536504" cy="181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869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D74C57AF-4821-407E-A026-6BDFE93A9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pt-BR" dirty="0"/>
              <a:t>Arquitetura Intel 64</a:t>
            </a:r>
          </a:p>
          <a:p>
            <a:pPr lvl="1">
              <a:spcAft>
                <a:spcPts val="600"/>
              </a:spcAft>
            </a:pPr>
            <a:r>
              <a:rPr lang="pt-BR" dirty="0"/>
              <a:t>O Intel 64 incorpora várias extensões da arquitetura de von Neumann:</a:t>
            </a:r>
          </a:p>
          <a:p>
            <a:pPr marL="914400" lvl="2" indent="0">
              <a:spcAft>
                <a:spcPts val="600"/>
              </a:spcAft>
              <a:buNone/>
            </a:pPr>
            <a:r>
              <a:rPr lang="pt-BR" b="1" dirty="0"/>
              <a:t>+ Registradores</a:t>
            </a:r>
            <a:r>
              <a:rPr lang="pt-BR" dirty="0"/>
              <a:t>. Células de memória colocadas diretamente no chip da CPU.</a:t>
            </a:r>
          </a:p>
          <a:p>
            <a:pPr marL="914400" lvl="2" indent="0">
              <a:spcAft>
                <a:spcPts val="600"/>
              </a:spcAft>
              <a:buNone/>
            </a:pPr>
            <a:r>
              <a:rPr lang="pt-BR" b="1" dirty="0"/>
              <a:t>+ Pilha de hardware</a:t>
            </a:r>
            <a:r>
              <a:rPr lang="pt-BR" dirty="0"/>
              <a:t>. Uma estrutura de dados. Operações: push e pop. </a:t>
            </a:r>
          </a:p>
          <a:p>
            <a:pPr marL="914400" lvl="2" indent="0">
              <a:spcAft>
                <a:spcPts val="600"/>
              </a:spcAft>
              <a:buNone/>
            </a:pPr>
            <a:r>
              <a:rPr lang="pt-BR" b="1" dirty="0"/>
              <a:t>+ Interrupções</a:t>
            </a:r>
            <a:r>
              <a:rPr lang="pt-BR" dirty="0"/>
              <a:t>. Recurso que permite alterar a ordem de execução dos programas com base em eventos externos ao próprio programa.</a:t>
            </a:r>
          </a:p>
          <a:p>
            <a:pPr marL="914400" lvl="2" indent="0">
              <a:spcAft>
                <a:spcPts val="600"/>
              </a:spcAft>
              <a:buNone/>
            </a:pPr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Básico sobre arquitetura de computadores</a:t>
            </a:r>
          </a:p>
        </p:txBody>
      </p:sp>
    </p:spTree>
    <p:extLst>
      <p:ext uri="{BB962C8B-B14F-4D97-AF65-F5344CB8AC3E}">
        <p14:creationId xmlns:p14="http://schemas.microsoft.com/office/powerpoint/2010/main" val="2632075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D74C57AF-4821-407E-A026-6BDFE93A9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pt-BR" dirty="0"/>
              <a:t>Arquitetura Intel 64</a:t>
            </a:r>
          </a:p>
          <a:p>
            <a:pPr lvl="1">
              <a:spcAft>
                <a:spcPts val="600"/>
              </a:spcAft>
            </a:pPr>
            <a:r>
              <a:rPr lang="pt-BR" dirty="0"/>
              <a:t>O Intel 64 incorpora várias extensões da arquitetura de von Neumann:</a:t>
            </a:r>
          </a:p>
          <a:p>
            <a:pPr marL="914400" lvl="2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pt-BR" b="1" dirty="0"/>
              <a:t>+ Anéis de proteção</a:t>
            </a:r>
            <a:r>
              <a:rPr lang="pt-BR" dirty="0"/>
              <a:t>. Uma CPU está sempre em um estado que corresponde a um dos chamados anéis de proteção (protection rings) – proteção hierárquica. </a:t>
            </a:r>
          </a:p>
          <a:p>
            <a:pPr lvl="3">
              <a:lnSpc>
                <a:spcPct val="10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pt-BR" dirty="0"/>
              <a:t>Cada anel define um conjunto de instruções permitidas. O anel zero permite executar qualquer instrução do conjunto completo de instruções da CPU e, desse modo, é o mais privilegiado. </a:t>
            </a:r>
          </a:p>
          <a:p>
            <a:pPr lvl="3">
              <a:lnSpc>
                <a:spcPct val="10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pt-BR" dirty="0"/>
              <a:t>O terceiro permite somente as instruções mais seguras. </a:t>
            </a:r>
          </a:p>
          <a:p>
            <a:pPr lvl="3">
              <a:lnSpc>
                <a:spcPct val="10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pt-BR" dirty="0"/>
              <a:t>Tentativas de executar uma instrução privilegiada resulta em uma interrupção.</a:t>
            </a:r>
          </a:p>
          <a:p>
            <a:pPr marL="914400" lvl="2" indent="0">
              <a:spcAft>
                <a:spcPts val="600"/>
              </a:spcAft>
              <a:buNone/>
            </a:pPr>
            <a:r>
              <a:rPr lang="pt-BR" b="1" dirty="0"/>
              <a:t>+ Memória Virtual</a:t>
            </a:r>
            <a:r>
              <a:rPr lang="pt-BR" dirty="0"/>
              <a:t>. Abstração da memória física.</a:t>
            </a:r>
          </a:p>
          <a:p>
            <a:pPr marL="914400" lvl="2" indent="0">
              <a:spcAft>
                <a:spcPts val="600"/>
              </a:spcAft>
              <a:buNone/>
            </a:pPr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84963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Básico sobre arquitetura de computadores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FC3B649-3453-4D36-AD2A-3B4EBCAFF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0" y="116632"/>
            <a:ext cx="28575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141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D74C57AF-4821-407E-A026-6BDFE93A9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pt-BR" dirty="0"/>
              <a:t>Arquitetura de Von Neumann: extensões modernas</a:t>
            </a:r>
          </a:p>
          <a:p>
            <a:pPr lvl="1">
              <a:spcAft>
                <a:spcPts val="600"/>
              </a:spcAft>
            </a:pPr>
            <a:endParaRPr lang="pt-BR" dirty="0"/>
          </a:p>
          <a:p>
            <a:pPr marL="914400" lvl="2" indent="0">
              <a:spcAft>
                <a:spcPts val="600"/>
              </a:spcAft>
              <a:buNone/>
            </a:pPr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Básico sobre arquitetura de computadores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CEE98A7F-C8FF-43FA-A968-FDD86BA3F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069644"/>
              </p:ext>
            </p:extLst>
          </p:nvPr>
        </p:nvGraphicFramePr>
        <p:xfrm>
          <a:off x="892510" y="3212976"/>
          <a:ext cx="10406980" cy="221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94104">
                  <a:extLst>
                    <a:ext uri="{9D8B030D-6E8A-4147-A177-3AD203B41FA5}">
                      <a16:colId xmlns:a16="http://schemas.microsoft.com/office/drawing/2014/main" val="1804680891"/>
                    </a:ext>
                  </a:extLst>
                </a:gridCol>
                <a:gridCol w="2412876">
                  <a:extLst>
                    <a:ext uri="{9D8B030D-6E8A-4147-A177-3AD203B41FA5}">
                      <a16:colId xmlns:a16="http://schemas.microsoft.com/office/drawing/2014/main" val="2664629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Problema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Solução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535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Nada é possível sem consultar a memória lenta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Registradores, caches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78663"/>
                  </a:ext>
                </a:extLst>
              </a:tr>
              <a:tr h="338440">
                <a:tc>
                  <a:txBody>
                    <a:bodyPr/>
                    <a:lstStyle/>
                    <a:p>
                      <a:r>
                        <a:rPr lang="pt-BR" dirty="0"/>
                        <a:t>Falta de interatividade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Interrupções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582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Sem suporte para isolamento de código em procedimentos, ou para salvar contexto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Pilha de hardware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741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Multitarefa (multitasking): qualquer programa pode executar qualquer instrução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Anéis de proteção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223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Multitarefa: os programas não estão isolados uns dos outros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Memória virtual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092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5805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Básico sobre arquitetura de computadores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B418E87-7A39-401D-91FE-B8B4D5F5C9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dirty="0"/>
                  <a:t>Registradores</a:t>
                </a:r>
              </a:p>
              <a:p>
                <a:pPr lvl="1"/>
                <a:r>
                  <a:rPr lang="pt-BR" dirty="0"/>
                  <a:t>Em geral, programadores trabalham com registradores de propósito geral</a:t>
                </a:r>
              </a:p>
              <a:p>
                <a:pPr lvl="2">
                  <a:spcAft>
                    <a:spcPts val="1200"/>
                  </a:spcAft>
                  <a:buFont typeface="Courier New" panose="02070309020205020404" pitchFamily="49" charset="0"/>
                  <a:buChar char="o"/>
                </a:pPr>
                <a:r>
                  <a:rPr lang="pt-BR" dirty="0"/>
                  <a:t>Eles são intercambiáveis e podem ser usados em vários comandos distintos</a:t>
                </a:r>
              </a:p>
              <a:p>
                <a:pPr lvl="1"/>
                <a:r>
                  <a:rPr lang="pt-BR" dirty="0"/>
                  <a:t>São registradores de 64 bits, nomeados como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pt-BR" b="0" i="0" smtClean="0">
                        <a:latin typeface="Cambria Math" panose="02040503050406030204" pitchFamily="18" charset="0"/>
                      </a:rPr>
                      <m:t>0, </m:t>
                    </m:r>
                    <m:r>
                      <m:rPr>
                        <m:nor/>
                      </m:rPr>
                      <a:rPr lang="pt-BR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pt-BR" b="0" i="0" smtClean="0">
                        <a:latin typeface="Cambria Math" panose="02040503050406030204" pitchFamily="18" charset="0"/>
                      </a:rPr>
                      <m:t>1, …, </m:t>
                    </m:r>
                    <m:r>
                      <m:rPr>
                        <m:nor/>
                      </m:rPr>
                      <a:rPr lang="pt-BR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pt-BR" b="0" i="0" smtClean="0"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spcAft>
                    <a:spcPts val="300"/>
                  </a:spcAft>
                  <a:buFont typeface="Courier New" panose="02070309020205020404" pitchFamily="49" charset="0"/>
                  <a:buChar char="o"/>
                </a:pPr>
                <a:r>
                  <a:rPr lang="pt-BR" dirty="0"/>
                  <a:t>8 primeiros bits podem receber nomes alternativos para representar algum significado em algumas instruções especiais.</a:t>
                </a:r>
              </a:p>
              <a:p>
                <a:pPr lvl="3">
                  <a:buFont typeface="Wingdings" panose="05000000000000000000" pitchFamily="2" charset="2"/>
                  <a:buChar char="Ø"/>
                </a:pPr>
                <a:r>
                  <a:rPr lang="pt-BR" dirty="0"/>
                  <a:t>Ex.: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 é chamado, de modo alternativo, de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rcx</m:t>
                    </m:r>
                  </m:oMath>
                </a14:m>
                <a:r>
                  <a:rPr lang="pt-BR" dirty="0"/>
                  <a:t>, em que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pt-BR" dirty="0"/>
                  <a:t> quer dizer “cycle” (ciclo).</a:t>
                </a:r>
              </a:p>
              <a:p>
                <a:pPr marL="1371600" lvl="3" indent="0">
                  <a:buNone/>
                </a:pPr>
                <a:r>
                  <a:rPr lang="pt-BR" dirty="0">
                    <a:solidFill>
                      <a:srgbClr val="FF0000"/>
                    </a:solidFill>
                  </a:rPr>
                  <a:t>+ Algumas instruções loop utilizam 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rcx</m:t>
                    </m:r>
                  </m:oMath>
                </a14:m>
                <a:r>
                  <a:rPr lang="pt-BR" dirty="0">
                    <a:solidFill>
                      <a:srgbClr val="FF0000"/>
                    </a:solidFill>
                  </a:rPr>
                  <a:t> como contador de ciclos</a:t>
                </a:r>
                <a:r>
                  <a:rPr lang="pt-BR" dirty="0"/>
                  <a:t>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B418E87-7A39-401D-91FE-B8B4D5F5C9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1774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17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Básico sobre arquitetura de computadores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418E87-7A39-401D-91FE-B8B4D5F5C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Registradores</a:t>
            </a:r>
          </a:p>
          <a:p>
            <a:pPr lvl="1"/>
            <a:endParaRPr lang="pt-BR" dirty="0"/>
          </a:p>
          <a:p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a 5">
                <a:extLst>
                  <a:ext uri="{FF2B5EF4-FFF2-40B4-BE49-F238E27FC236}">
                    <a16:creationId xmlns:a16="http://schemas.microsoft.com/office/drawing/2014/main" id="{C373ECA7-8091-44D8-8E1F-9994521193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5225314"/>
                  </p:ext>
                </p:extLst>
              </p:nvPr>
            </p:nvGraphicFramePr>
            <p:xfrm>
              <a:off x="1990936" y="2636912"/>
              <a:ext cx="8095476" cy="368808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72000">
                      <a:extLst>
                        <a:ext uri="{9D8B030D-6E8A-4147-A177-3AD203B41FA5}">
                          <a16:colId xmlns:a16="http://schemas.microsoft.com/office/drawing/2014/main" val="3154775721"/>
                        </a:ext>
                      </a:extLst>
                    </a:gridCol>
                    <a:gridCol w="972000">
                      <a:extLst>
                        <a:ext uri="{9D8B030D-6E8A-4147-A177-3AD203B41FA5}">
                          <a16:colId xmlns:a16="http://schemas.microsoft.com/office/drawing/2014/main" val="2011991661"/>
                        </a:ext>
                      </a:extLst>
                    </a:gridCol>
                    <a:gridCol w="6151476">
                      <a:extLst>
                        <a:ext uri="{9D8B030D-6E8A-4147-A177-3AD203B41FA5}">
                          <a16:colId xmlns:a16="http://schemas.microsoft.com/office/drawing/2014/main" val="189647326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/>
                            <a:t>Nome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/>
                            <a:t>Alias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/>
                            <a:t>Descrição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898658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pt-BR" sz="1600" dirty="0" smtClean="0"/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pt-BR" sz="1600" dirty="0" smtClean="0"/>
                                  <m:t>0</m:t>
                                </m:r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pt-BR" sz="1600" smtClean="0"/>
                                  <m:t>rax</m:t>
                                </m:r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600" dirty="0"/>
                            <a:t>Espécie de “acumulador”, usado em instruções aritméticas.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7023690"/>
                      </a:ext>
                    </a:extLst>
                  </a:tr>
                  <a:tr h="288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pt-BR" sz="1600" dirty="0" smtClean="0"/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pt-BR" sz="1600" dirty="0" smtClean="0"/>
                                  <m:t>3</m:t>
                                </m:r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pt-BR" sz="1600" dirty="0" smtClean="0"/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pt-BR" sz="1600" dirty="0" err="1" smtClean="0"/>
                                  <m:t>bx</m:t>
                                </m:r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600" dirty="0"/>
                            <a:t>Registrador base.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8247575"/>
                      </a:ext>
                    </a:extLst>
                  </a:tr>
                  <a:tr h="288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pt-BR" sz="1600" dirty="0" smtClean="0"/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pt-BR" sz="1600" dirty="0" smtClean="0"/>
                                  <m:t>1</m:t>
                                </m:r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pt-BR" sz="1600" dirty="0" smtClean="0"/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pt-BR" sz="1600" dirty="0" err="1" smtClean="0"/>
                                  <m:t>cx</m:t>
                                </m:r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600" dirty="0"/>
                            <a:t>Usado para ciclos.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7957237"/>
                      </a:ext>
                    </a:extLst>
                  </a:tr>
                  <a:tr h="288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pt-BR" sz="1600" dirty="0" smtClean="0"/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pt-BR" sz="1600" dirty="0" smtClean="0"/>
                                  <m:t>2</m:t>
                                </m:r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pt-BR" sz="1600" dirty="0" smtClean="0"/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pt-BR" sz="1600" dirty="0" err="1" smtClean="0"/>
                                  <m:t>dx</m:t>
                                </m:r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600" dirty="0"/>
                            <a:t>Armazena dados durante operações de entrada/saída.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8360781"/>
                      </a:ext>
                    </a:extLst>
                  </a:tr>
                  <a:tr h="288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pt-BR" sz="1600" dirty="0" smtClean="0"/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pt-BR" sz="1600" dirty="0" smtClean="0"/>
                                  <m:t>4</m:t>
                                </m:r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pt-BR" sz="1600" smtClean="0"/>
                                  <m:t>rsp</m:t>
                                </m:r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600" dirty="0"/>
                            <a:t>Armazena o enderenço do elemento do topo da pilha de hardware.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3213003"/>
                      </a:ext>
                    </a:extLst>
                  </a:tr>
                  <a:tr h="288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pt-BR" sz="1600" dirty="0" smtClean="0"/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pt-BR" sz="1600" dirty="0" smtClean="0"/>
                                  <m:t>5</m:t>
                                </m:r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pt-BR" sz="1600" dirty="0" smtClean="0"/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pt-BR" sz="1600" dirty="0" err="1" smtClean="0"/>
                                  <m:t>bp</m:t>
                                </m:r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600" dirty="0"/>
                            <a:t>Base do stack frame.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6001581"/>
                      </a:ext>
                    </a:extLst>
                  </a:tr>
                  <a:tr h="288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pt-BR" sz="1600" dirty="0" smtClean="0"/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pt-BR" sz="1600" dirty="0" smtClean="0"/>
                                  <m:t>6</m:t>
                                </m:r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pt-BR" sz="1600" dirty="0" smtClean="0"/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pt-BR" sz="1600" dirty="0" err="1" smtClean="0"/>
                                  <m:t>si</m:t>
                                </m:r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600" dirty="0"/>
                            <a:t>Índice de origem em comandos de manipulação de strings.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3982587"/>
                      </a:ext>
                    </a:extLst>
                  </a:tr>
                  <a:tr h="288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pt-BR" sz="1600" dirty="0" smtClean="0"/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pt-BR" sz="1600" dirty="0" smtClean="0"/>
                                  <m:t>7</m:t>
                                </m:r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pt-BR" sz="1600" dirty="0" smtClean="0"/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pt-BR" sz="1600" dirty="0" err="1" smtClean="0"/>
                                  <m:t>di</m:t>
                                </m:r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600" dirty="0"/>
                            <a:t>Índice de destino em comandos de manipulação de strings.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0760935"/>
                      </a:ext>
                    </a:extLst>
                  </a:tr>
                  <a:tr h="288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pt-BR" sz="1600" dirty="0" smtClean="0"/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pt-BR" sz="1600" dirty="0" smtClean="0"/>
                                  <m:t>8</m:t>
                                </m:r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259165"/>
                      </a:ext>
                    </a:extLst>
                  </a:tr>
                  <a:tr h="288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pt-BR" sz="1600" dirty="0" smtClean="0"/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pt-BR" sz="1600" dirty="0" smtClean="0"/>
                                  <m:t>9 … </m:t>
                                </m:r>
                                <m:r>
                                  <m:rPr>
                                    <m:nor/>
                                  </m:rPr>
                                  <a:rPr lang="pt-BR" sz="1600" dirty="0" smtClean="0"/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pt-BR" sz="1600" dirty="0" smtClean="0"/>
                                  <m:t>15</m:t>
                                </m:r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pt-BR" sz="1600" dirty="0" smtClean="0"/>
                                  <m:t>N</m:t>
                                </m:r>
                                <m:r>
                                  <m:rPr>
                                    <m:nor/>
                                  </m:rPr>
                                  <a:rPr lang="pt-BR" sz="1600" dirty="0" smtClean="0"/>
                                  <m:t>ã</m:t>
                                </m:r>
                                <m:r>
                                  <m:rPr>
                                    <m:nor/>
                                  </m:rPr>
                                  <a:rPr lang="pt-BR" sz="1600" dirty="0" smtClean="0"/>
                                  <m:t>o</m:t>
                                </m:r>
                                <m:r>
                                  <m:rPr>
                                    <m:nor/>
                                  </m:rPr>
                                  <a:rPr lang="pt-BR" sz="160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pt-BR" sz="1600" dirty="0" smtClean="0"/>
                                  <m:t>h</m:t>
                                </m:r>
                                <m:r>
                                  <m:rPr>
                                    <m:nor/>
                                  </m:rPr>
                                  <a:rPr lang="pt-BR" sz="1600" dirty="0" smtClean="0"/>
                                  <m:t>á</m:t>
                                </m:r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600" dirty="0"/>
                            <a:t>Usado principalmente para armazenar variáveis temporárias.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76634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a 5">
                <a:extLst>
                  <a:ext uri="{FF2B5EF4-FFF2-40B4-BE49-F238E27FC236}">
                    <a16:creationId xmlns:a16="http://schemas.microsoft.com/office/drawing/2014/main" id="{C373ECA7-8091-44D8-8E1F-9994521193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5225314"/>
                  </p:ext>
                </p:extLst>
              </p:nvPr>
            </p:nvGraphicFramePr>
            <p:xfrm>
              <a:off x="1990936" y="2636912"/>
              <a:ext cx="8095476" cy="368808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72000">
                      <a:extLst>
                        <a:ext uri="{9D8B030D-6E8A-4147-A177-3AD203B41FA5}">
                          <a16:colId xmlns:a16="http://schemas.microsoft.com/office/drawing/2014/main" val="3154775721"/>
                        </a:ext>
                      </a:extLst>
                    </a:gridCol>
                    <a:gridCol w="972000">
                      <a:extLst>
                        <a:ext uri="{9D8B030D-6E8A-4147-A177-3AD203B41FA5}">
                          <a16:colId xmlns:a16="http://schemas.microsoft.com/office/drawing/2014/main" val="2011991661"/>
                        </a:ext>
                      </a:extLst>
                    </a:gridCol>
                    <a:gridCol w="6151476">
                      <a:extLst>
                        <a:ext uri="{9D8B030D-6E8A-4147-A177-3AD203B41FA5}">
                          <a16:colId xmlns:a16="http://schemas.microsoft.com/office/drawing/2014/main" val="1896473261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/>
                            <a:t>Nome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/>
                            <a:t>Alias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/>
                            <a:t>Descrição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8986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625" t="-103636" r="-733125" b="-9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01258" t="-103636" r="-637736" b="-9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600" dirty="0"/>
                            <a:t>Espécie de “acumulador”, usado em instruções aritméticas.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702369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625" t="-203636" r="-733125" b="-8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01258" t="-203636" r="-637736" b="-8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600" dirty="0"/>
                            <a:t>Registrador base.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824757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625" t="-303636" r="-733125" b="-7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01258" t="-303636" r="-637736" b="-7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600" dirty="0"/>
                            <a:t>Usado para ciclos.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795723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625" t="-403636" r="-733125" b="-6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01258" t="-403636" r="-637736" b="-6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600" dirty="0"/>
                            <a:t>Armazena dados durante operações de entrada/saída.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836078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625" t="-494643" r="-733125" b="-5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01258" t="-494643" r="-637736" b="-5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600" dirty="0"/>
                            <a:t>Armazena o enderenço do elemento do topo da pilha de hardware.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321300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625" t="-605455" r="-733125" b="-4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01258" t="-605455" r="-637736" b="-4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600" dirty="0"/>
                            <a:t>Base do stack frame.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600158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625" t="-705455" r="-733125" b="-3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01258" t="-705455" r="-637736" b="-3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600" dirty="0"/>
                            <a:t>Índice de origem em comandos de manipulação de strings.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398258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625" t="-805455" r="-733125" b="-2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01258" t="-805455" r="-637736" b="-2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600" dirty="0"/>
                            <a:t>Índice de destino em comandos de manipulação de strings.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076093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625" t="-905455" r="-733125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25916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625" t="-1005455" r="-733125" b="-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01258" t="-1005455" r="-637736" b="-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600" dirty="0"/>
                            <a:t>Usado principalmente para armazenar variáveis temporárias.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76634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aixaDeTexto 5">
            <a:extLst>
              <a:ext uri="{FF2B5EF4-FFF2-40B4-BE49-F238E27FC236}">
                <a16:creationId xmlns:a16="http://schemas.microsoft.com/office/drawing/2014/main" id="{20272446-33C2-47A5-AE6E-EB5372B8A195}"/>
              </a:ext>
            </a:extLst>
          </p:cNvPr>
          <p:cNvSpPr txBox="1"/>
          <p:nvPr/>
        </p:nvSpPr>
        <p:spPr>
          <a:xfrm>
            <a:off x="3517311" y="2267580"/>
            <a:ext cx="507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/>
              <a:t>Tabela – Registradores e 64 bits de propósito geral</a:t>
            </a:r>
          </a:p>
        </p:txBody>
      </p:sp>
    </p:spTree>
    <p:extLst>
      <p:ext uri="{BB962C8B-B14F-4D97-AF65-F5344CB8AC3E}">
        <p14:creationId xmlns:p14="http://schemas.microsoft.com/office/powerpoint/2010/main" val="1988443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18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Básico sobre arquitetura de computadores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418E87-7A39-401D-91FE-B8B4D5F5C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Registradores</a:t>
            </a:r>
          </a:p>
          <a:p>
            <a:pPr lvl="1"/>
            <a:endParaRPr lang="pt-BR" dirty="0"/>
          </a:p>
          <a:p>
            <a:endParaRPr lang="pt-BR" dirty="0"/>
          </a:p>
        </p:txBody>
      </p:sp>
      <p:pic>
        <p:nvPicPr>
          <p:cNvPr id="8" name="Imagem 7" descr="Calendário&#10;&#10;Descrição gerada automaticamente">
            <a:extLst>
              <a:ext uri="{FF2B5EF4-FFF2-40B4-BE49-F238E27FC236}">
                <a16:creationId xmlns:a16="http://schemas.microsoft.com/office/drawing/2014/main" id="{9C3DCC63-9665-4663-9399-3FE1ABC0B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706" y="1825625"/>
            <a:ext cx="1853094" cy="4426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ela 10">
                <a:extLst>
                  <a:ext uri="{FF2B5EF4-FFF2-40B4-BE49-F238E27FC236}">
                    <a16:creationId xmlns:a16="http://schemas.microsoft.com/office/drawing/2014/main" id="{10689050-88FF-4C78-8816-8C750CCA84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9116508"/>
                  </p:ext>
                </p:extLst>
              </p:nvPr>
            </p:nvGraphicFramePr>
            <p:xfrm>
              <a:off x="1343472" y="3356992"/>
              <a:ext cx="6336000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4213922"/>
                        </a:ext>
                      </a:extLst>
                    </a:gridCol>
                    <a:gridCol w="792000">
                      <a:extLst>
                        <a:ext uri="{9D8B030D-6E8A-4147-A177-3AD203B41FA5}">
                          <a16:colId xmlns:a16="http://schemas.microsoft.com/office/drawing/2014/main" val="3831603633"/>
                        </a:ext>
                      </a:extLst>
                    </a:gridCol>
                    <a:gridCol w="792000">
                      <a:extLst>
                        <a:ext uri="{9D8B030D-6E8A-4147-A177-3AD203B41FA5}">
                          <a16:colId xmlns:a16="http://schemas.microsoft.com/office/drawing/2014/main" val="3881558650"/>
                        </a:ext>
                      </a:extLst>
                    </a:gridCol>
                    <a:gridCol w="792000">
                      <a:extLst>
                        <a:ext uri="{9D8B030D-6E8A-4147-A177-3AD203B41FA5}">
                          <a16:colId xmlns:a16="http://schemas.microsoft.com/office/drawing/2014/main" val="2356448764"/>
                        </a:ext>
                      </a:extLst>
                    </a:gridCol>
                    <a:gridCol w="792000">
                      <a:extLst>
                        <a:ext uri="{9D8B030D-6E8A-4147-A177-3AD203B41FA5}">
                          <a16:colId xmlns:a16="http://schemas.microsoft.com/office/drawing/2014/main" val="2044126825"/>
                        </a:ext>
                      </a:extLst>
                    </a:gridCol>
                    <a:gridCol w="792000">
                      <a:extLst>
                        <a:ext uri="{9D8B030D-6E8A-4147-A177-3AD203B41FA5}">
                          <a16:colId xmlns:a16="http://schemas.microsoft.com/office/drawing/2014/main" val="613612790"/>
                        </a:ext>
                      </a:extLst>
                    </a:gridCol>
                    <a:gridCol w="792000">
                      <a:extLst>
                        <a:ext uri="{9D8B030D-6E8A-4147-A177-3AD203B41FA5}">
                          <a16:colId xmlns:a16="http://schemas.microsoft.com/office/drawing/2014/main" val="2942009559"/>
                        </a:ext>
                      </a:extLst>
                    </a:gridCol>
                    <a:gridCol w="792000">
                      <a:extLst>
                        <a:ext uri="{9D8B030D-6E8A-4147-A177-3AD203B41FA5}">
                          <a16:colId xmlns:a16="http://schemas.microsoft.com/office/drawing/2014/main" val="26529714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pt-BR" dirty="0" smtClean="0"/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pt-BR" dirty="0" smtClean="0"/>
                                  <m:t>0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pt-BR" dirty="0" smtClean="0"/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pt-BR" dirty="0" smtClean="0"/>
                                  <m:t>1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pt-BR" dirty="0" smtClean="0"/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pt-BR" dirty="0" smtClean="0"/>
                                  <m:t>2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pt-BR" dirty="0" smtClean="0"/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pt-BR" dirty="0" smtClean="0"/>
                                  <m:t>3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pt-BR" dirty="0" smtClean="0"/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pt-BR" dirty="0" smtClean="0"/>
                                  <m:t>4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pt-BR" dirty="0" smtClean="0"/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pt-BR" dirty="0" smtClean="0"/>
                                  <m:t>5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pt-BR" dirty="0" smtClean="0"/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pt-BR" dirty="0" smtClean="0"/>
                                  <m:t>6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pt-BR" dirty="0" smtClean="0"/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pt-BR" dirty="0" smtClean="0"/>
                                  <m:t>7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4929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pt-BR" smtClean="0"/>
                                  <m:t>rax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pt-BR" dirty="0" smtClean="0"/>
                                  <m:t>rcx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pt-BR" dirty="0" smtClean="0"/>
                                  <m:t>rdx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pt-BR" dirty="0" smtClean="0"/>
                                  <m:t>rbx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pt-BR" smtClean="0"/>
                                  <m:t>rsp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pt-BR" dirty="0" smtClean="0"/>
                                  <m:t>rbp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pt-BR" dirty="0" smtClean="0"/>
                                  <m:t>rsi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pt-BR" dirty="0" smtClean="0"/>
                                  <m:t>rdi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30491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ela 10">
                <a:extLst>
                  <a:ext uri="{FF2B5EF4-FFF2-40B4-BE49-F238E27FC236}">
                    <a16:creationId xmlns:a16="http://schemas.microsoft.com/office/drawing/2014/main" id="{10689050-88FF-4C78-8816-8C750CCA84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9116508"/>
                  </p:ext>
                </p:extLst>
              </p:nvPr>
            </p:nvGraphicFramePr>
            <p:xfrm>
              <a:off x="1343472" y="3356992"/>
              <a:ext cx="6336000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4213922"/>
                        </a:ext>
                      </a:extLst>
                    </a:gridCol>
                    <a:gridCol w="792000">
                      <a:extLst>
                        <a:ext uri="{9D8B030D-6E8A-4147-A177-3AD203B41FA5}">
                          <a16:colId xmlns:a16="http://schemas.microsoft.com/office/drawing/2014/main" val="3831603633"/>
                        </a:ext>
                      </a:extLst>
                    </a:gridCol>
                    <a:gridCol w="792000">
                      <a:extLst>
                        <a:ext uri="{9D8B030D-6E8A-4147-A177-3AD203B41FA5}">
                          <a16:colId xmlns:a16="http://schemas.microsoft.com/office/drawing/2014/main" val="3881558650"/>
                        </a:ext>
                      </a:extLst>
                    </a:gridCol>
                    <a:gridCol w="792000">
                      <a:extLst>
                        <a:ext uri="{9D8B030D-6E8A-4147-A177-3AD203B41FA5}">
                          <a16:colId xmlns:a16="http://schemas.microsoft.com/office/drawing/2014/main" val="2356448764"/>
                        </a:ext>
                      </a:extLst>
                    </a:gridCol>
                    <a:gridCol w="792000">
                      <a:extLst>
                        <a:ext uri="{9D8B030D-6E8A-4147-A177-3AD203B41FA5}">
                          <a16:colId xmlns:a16="http://schemas.microsoft.com/office/drawing/2014/main" val="2044126825"/>
                        </a:ext>
                      </a:extLst>
                    </a:gridCol>
                    <a:gridCol w="792000">
                      <a:extLst>
                        <a:ext uri="{9D8B030D-6E8A-4147-A177-3AD203B41FA5}">
                          <a16:colId xmlns:a16="http://schemas.microsoft.com/office/drawing/2014/main" val="613612790"/>
                        </a:ext>
                      </a:extLst>
                    </a:gridCol>
                    <a:gridCol w="792000">
                      <a:extLst>
                        <a:ext uri="{9D8B030D-6E8A-4147-A177-3AD203B41FA5}">
                          <a16:colId xmlns:a16="http://schemas.microsoft.com/office/drawing/2014/main" val="2942009559"/>
                        </a:ext>
                      </a:extLst>
                    </a:gridCol>
                    <a:gridCol w="792000">
                      <a:extLst>
                        <a:ext uri="{9D8B030D-6E8A-4147-A177-3AD203B41FA5}">
                          <a16:colId xmlns:a16="http://schemas.microsoft.com/office/drawing/2014/main" val="26529714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769" t="-1613" r="-701538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100769" t="-1613" r="-601538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200769" t="-1613" r="-501538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300769" t="-1613" r="-401538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00769" t="-1613" r="-301538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500769" t="-1613" r="-201538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600769" t="-1613" r="-101538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700769" t="-1613" r="-1538" b="-1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4929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769" t="-103279" r="-701538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100769" t="-103279" r="-601538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200769" t="-103279" r="-501538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300769" t="-103279" r="-401538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00769" t="-103279" r="-301538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500769" t="-103279" r="-201538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600769" t="-103279" r="-101538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700769" t="-103279" r="-1538" b="-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30491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CaixaDeTexto 16">
            <a:extLst>
              <a:ext uri="{FF2B5EF4-FFF2-40B4-BE49-F238E27FC236}">
                <a16:creationId xmlns:a16="http://schemas.microsoft.com/office/drawing/2014/main" id="{B0190FE6-FD36-4827-8290-A80A96EF34FF}"/>
              </a:ext>
            </a:extLst>
          </p:cNvPr>
          <p:cNvSpPr txBox="1"/>
          <p:nvPr/>
        </p:nvSpPr>
        <p:spPr>
          <a:xfrm>
            <a:off x="2021104" y="2924944"/>
            <a:ext cx="4980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i="1" dirty="0"/>
              <a:t>Tabela – Registradores de 64 bits de propósito geral</a:t>
            </a:r>
          </a:p>
        </p:txBody>
      </p:sp>
    </p:spTree>
    <p:extLst>
      <p:ext uri="{BB962C8B-B14F-4D97-AF65-F5344CB8AC3E}">
        <p14:creationId xmlns:p14="http://schemas.microsoft.com/office/powerpoint/2010/main" val="621664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19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Básico sobre arquitetura de computadores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B418E87-7A39-401D-91FE-B8B4D5F5C9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t-BR" dirty="0"/>
                  <a:t>Registradores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pt-BR" dirty="0"/>
                  <a:t>O endereçamento pode usar 32 bits, 16 bits ou 8 bits menos significativo</a:t>
                </a:r>
              </a:p>
              <a:p>
                <a:pPr marL="457200" lvl="1" indent="0">
                  <a:buNone/>
                </a:pPr>
                <a:r>
                  <a:rPr lang="pt-BR" dirty="0"/>
                  <a:t>+ registrador: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pt-BR" dirty="0"/>
                  <a:t> para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double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word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– 32 bits menos significativos;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pt-BR" dirty="0"/>
                  <a:t> para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word</m:t>
                    </m:r>
                  </m:oMath>
                </a14:m>
                <a:r>
                  <a:rPr lang="pt-BR" dirty="0"/>
                  <a:t> – 16 bits menos significativos;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pt-BR" dirty="0"/>
                  <a:t> para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byte</m:t>
                    </m:r>
                  </m:oMath>
                </a14:m>
                <a:r>
                  <a:rPr lang="pt-BR" dirty="0"/>
                  <a:t> – 8 bits menos significativos.</a:t>
                </a:r>
              </a:p>
              <a:p>
                <a:pPr marL="914400" lvl="2" indent="0">
                  <a:buNone/>
                </a:pPr>
                <a:r>
                  <a:rPr lang="pt-BR" dirty="0"/>
                  <a:t>Ex.:</a:t>
                </a:r>
              </a:p>
              <a:p>
                <a:pPr lvl="3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7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pt-BR" dirty="0"/>
                  <a:t> é o byte menos significativo do registrador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pt-BR" dirty="0"/>
                  <a:t>;</a:t>
                </a:r>
              </a:p>
              <a:p>
                <a:pPr lvl="3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pt-BR" dirty="0"/>
                  <a:t> é constituído dos dois bytes menos significativos de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pt-BR" dirty="0"/>
                  <a:t>;</a:t>
                </a:r>
              </a:p>
              <a:p>
                <a:pPr lvl="3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pt-BR" dirty="0"/>
                  <a:t> é constituído dos quatros bytes menos significativos de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B418E87-7A39-401D-91FE-B8B4D5F5C9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308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EMENTA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pt-BR" dirty="0"/>
              <a:t>Linguagens de baixo nível;</a:t>
            </a:r>
          </a:p>
          <a:p>
            <a:r>
              <a:rPr lang="pt-BR" dirty="0"/>
              <a:t>Arquitetura de um microprocessador específico;</a:t>
            </a:r>
          </a:p>
          <a:p>
            <a:r>
              <a:rPr lang="pt-BR" dirty="0"/>
              <a:t>Linguagem Assembly;</a:t>
            </a:r>
          </a:p>
          <a:p>
            <a:r>
              <a:rPr lang="pt-BR" dirty="0"/>
              <a:t>Processo de montagem;</a:t>
            </a:r>
          </a:p>
          <a:p>
            <a:r>
              <a:rPr lang="pt-BR" dirty="0"/>
              <a:t>Ligação com linguagens de alto nível;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2</a:t>
            </a:fld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20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Básico sobre arquitetura de computadores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418E87-7A39-401D-91FE-B8B4D5F5C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Registradores</a:t>
            </a:r>
          </a:p>
          <a:p>
            <a:pPr lvl="1">
              <a:spcAft>
                <a:spcPts val="600"/>
              </a:spcAft>
            </a:pPr>
            <a:r>
              <a:rPr lang="pt-BR" dirty="0"/>
              <a:t>Pode-se usar nomes alternativos para endereçar as partes menores de um registrador</a:t>
            </a:r>
          </a:p>
        </p:txBody>
      </p:sp>
      <p:pic>
        <p:nvPicPr>
          <p:cNvPr id="6" name="Imagem 5" descr="Tabela&#10;&#10;Descrição gerada automaticamente">
            <a:extLst>
              <a:ext uri="{FF2B5EF4-FFF2-40B4-BE49-F238E27FC236}">
                <a16:creationId xmlns:a16="http://schemas.microsoft.com/office/drawing/2014/main" id="{264FB43C-E67F-4EDB-B35F-50DED8CA3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896" y="3212976"/>
            <a:ext cx="8634208" cy="203471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21C33CD-DE76-40CF-9BEB-B307D13CF477}"/>
              </a:ext>
            </a:extLst>
          </p:cNvPr>
          <p:cNvSpPr txBox="1"/>
          <p:nvPr/>
        </p:nvSpPr>
        <p:spPr>
          <a:xfrm>
            <a:off x="2002860" y="5275663"/>
            <a:ext cx="8186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Figura - Decomposição de rax dos registradores de propósito geral em partes menores</a:t>
            </a:r>
          </a:p>
        </p:txBody>
      </p:sp>
    </p:spTree>
    <p:extLst>
      <p:ext uri="{BB962C8B-B14F-4D97-AF65-F5344CB8AC3E}">
        <p14:creationId xmlns:p14="http://schemas.microsoft.com/office/powerpoint/2010/main" val="4293851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21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Básico sobre arquitetura de computadores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B418E87-7A39-401D-91FE-B8B4D5F5C9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pt-BR" dirty="0"/>
                  <a:t>Registradores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pt-BR" dirty="0"/>
                  <a:t>Pode-se usar nomes alternativos para endereçar as partes menores de um registrador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pt-BR" dirty="0"/>
                  <a:t>A convenção da nomenclatura para acessar partes de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smtClean="0">
                        <a:latin typeface="Cambria Math" panose="02040503050406030204" pitchFamily="18" charset="0"/>
                      </a:rPr>
                      <m:t>rax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rbx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rcx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rdx</m:t>
                    </m:r>
                  </m:oMath>
                </a14:m>
                <a:r>
                  <a:rPr lang="pt-BR" dirty="0"/>
                  <a:t> segue o mesmo padrão demonstrado na figura anterior.</a:t>
                </a:r>
              </a:p>
              <a:p>
                <a:pPr lvl="2"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:r>
                  <a:rPr lang="pt-BR" dirty="0"/>
                  <a:t>Somente a letra do meio muda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pt-BR" dirty="0"/>
                  <a:t> para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smtClean="0">
                        <a:latin typeface="Cambria Math" panose="02040503050406030204" pitchFamily="18" charset="0"/>
                      </a:rPr>
                      <m:t>rax</m:t>
                    </m:r>
                  </m:oMath>
                </a14:m>
                <a:r>
                  <a:rPr lang="pt-BR" dirty="0"/>
                  <a:t>).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pt-BR" dirty="0"/>
                  <a:t>A nomenclatura do byte menos significativo difere um pouco para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rsi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rdi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smtClean="0">
                        <a:latin typeface="Cambria Math" panose="02040503050406030204" pitchFamily="18" charset="0"/>
                      </a:rPr>
                      <m:t>rsp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rbp</m:t>
                    </m:r>
                  </m:oMath>
                </a14:m>
                <a:endParaRPr lang="pt-BR" dirty="0"/>
              </a:p>
              <a:p>
                <a:pPr lvl="1">
                  <a:spcAft>
                    <a:spcPts val="300"/>
                  </a:spcAft>
                </a:pPr>
                <a:r>
                  <a:rPr lang="pt-BR" dirty="0"/>
                  <a:t>Na prática os nome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-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pt-BR" dirty="0"/>
                  <a:t> raramente são usados. </a:t>
                </a:r>
              </a:p>
              <a:p>
                <a:pPr lvl="2">
                  <a:lnSpc>
                    <a:spcPct val="110000"/>
                  </a:lnSpc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:r>
                  <a:rPr lang="pt-BR" dirty="0"/>
                  <a:t>Os programadores se atêm aos nomes alternativos para os oitos primeiros registradores de propósito geral</a:t>
                </a:r>
              </a:p>
              <a:p>
                <a:pPr lvl="1"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pt-BR" dirty="0"/>
                  <a:t>Os registradores r8-r15 só podem ser nomeados usando certas convenção com indexação.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B418E87-7A39-401D-91FE-B8B4D5F5C9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9795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22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Básico sobre arquitetura de computadores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418E87-7A39-401D-91FE-B8B4D5F5C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Registradores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6" name="Imagem 5" descr="Tabela&#10;&#10;Descrição gerada automaticamente">
            <a:extLst>
              <a:ext uri="{FF2B5EF4-FFF2-40B4-BE49-F238E27FC236}">
                <a16:creationId xmlns:a16="http://schemas.microsoft.com/office/drawing/2014/main" id="{4A66E551-4334-45DA-8F04-F6AD477B0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736" y="1837606"/>
            <a:ext cx="7450044" cy="36464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BAC59BEC-DA7F-4318-9926-35E49AD37A04}"/>
                  </a:ext>
                </a:extLst>
              </p:cNvPr>
              <p:cNvSpPr txBox="1"/>
              <p:nvPr/>
            </p:nvSpPr>
            <p:spPr>
              <a:xfrm>
                <a:off x="5560718" y="5507940"/>
                <a:ext cx="37680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dirty="0"/>
                  <a:t>Figura - Decomposição de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rsi</m:t>
                    </m:r>
                  </m:oMath>
                </a14:m>
                <a:r>
                  <a:rPr lang="pt-BR" dirty="0"/>
                  <a:t> e de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rdi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BAC59BEC-DA7F-4318-9926-35E49AD37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718" y="5507940"/>
                <a:ext cx="3768080" cy="369332"/>
              </a:xfrm>
              <a:prstGeom prst="rect">
                <a:avLst/>
              </a:prstGeom>
              <a:blipFill>
                <a:blip r:embed="rId3"/>
                <a:stretch>
                  <a:fillRect l="-971" t="-10000" r="-971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3158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23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Básico sobre arquitetura de computadores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418E87-7A39-401D-91FE-B8B4D5F5C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Registradores</a:t>
            </a:r>
          </a:p>
          <a:p>
            <a:pPr marL="0" indent="0">
              <a:buNone/>
            </a:pP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BAC59BEC-DA7F-4318-9926-35E49AD37A04}"/>
                  </a:ext>
                </a:extLst>
              </p:cNvPr>
              <p:cNvSpPr txBox="1"/>
              <p:nvPr/>
            </p:nvSpPr>
            <p:spPr>
              <a:xfrm>
                <a:off x="5484929" y="5507940"/>
                <a:ext cx="39196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dirty="0"/>
                  <a:t>Figura - Decomposição de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smtClean="0">
                        <a:latin typeface="Cambria Math" panose="02040503050406030204" pitchFamily="18" charset="0"/>
                      </a:rPr>
                      <m:t>rs</m:t>
                    </m:r>
                    <m:r>
                      <m:rPr>
                        <m:nor/>
                      </m:rPr>
                      <a:rPr lang="pt-BR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pt-BR" dirty="0"/>
                  <a:t> e de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pt-BR" b="0" i="0" dirty="0" smtClean="0">
                        <a:latin typeface="Cambria Math" panose="02040503050406030204" pitchFamily="18" charset="0"/>
                      </a:rPr>
                      <m:t>bp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BAC59BEC-DA7F-4318-9926-35E49AD37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929" y="5507940"/>
                <a:ext cx="3919658" cy="369332"/>
              </a:xfrm>
              <a:prstGeom prst="rect">
                <a:avLst/>
              </a:prstGeom>
              <a:blipFill>
                <a:blip r:embed="rId2"/>
                <a:stretch>
                  <a:fillRect l="-778" t="-10000" r="-467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m 6" descr="Tabela&#10;&#10;Descrição gerada automaticamente">
            <a:extLst>
              <a:ext uri="{FF2B5EF4-FFF2-40B4-BE49-F238E27FC236}">
                <a16:creationId xmlns:a16="http://schemas.microsoft.com/office/drawing/2014/main" id="{29A0EA5F-A03F-426C-8A0D-509E0BDFC6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581" y="1818292"/>
            <a:ext cx="7564354" cy="367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030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24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Básico sobre arquitetura de computadores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B418E87-7A39-401D-91FE-B8B4D5F5C9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dirty="0"/>
                  <a:t>Registradores</a:t>
                </a:r>
              </a:p>
              <a:p>
                <a:pPr lvl="1"/>
                <a:r>
                  <a:rPr lang="pt-BR" dirty="0"/>
                  <a:t>Outros registradores apresentam significados especiais. E em geral, são reservados e não podem ser alterados pelo programador.</a:t>
                </a:r>
              </a:p>
              <a:p>
                <a:pPr lvl="2"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:r>
                  <a:rPr lang="pt-BR" dirty="0"/>
                  <a:t>Exceto pelo sistema operacional</a:t>
                </a:r>
              </a:p>
              <a:p>
                <a:pPr lvl="1"/>
                <a:r>
                  <a:rPr lang="pt-BR" dirty="0"/>
                  <a:t>O registrador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b="1" i="0" dirty="0" smtClean="0">
                        <a:latin typeface="Cambria Math" panose="02040503050406030204" pitchFamily="18" charset="0"/>
                      </a:rPr>
                      <m:t>rip</m:t>
                    </m:r>
                  </m:oMath>
                </a14:m>
                <a:r>
                  <a:rPr lang="pt-BR" dirty="0"/>
                  <a:t>, que armazena um endereço da próxima instrução a ser executada pode ser acessado pelo programador.</a:t>
                </a:r>
              </a:p>
              <a:p>
                <a:pPr lvl="2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pt-BR" dirty="0"/>
                  <a:t>Ex.: Usando a Instruções que fazem ramificações como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jmp</m:t>
                    </m:r>
                  </m:oMath>
                </a14:m>
                <a:endParaRPr lang="pt-BR" dirty="0"/>
              </a:p>
              <a:p>
                <a:pPr lvl="1"/>
                <a:r>
                  <a:rPr lang="pt-BR" dirty="0"/>
                  <a:t>Outro registrador acessível é 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b="1" i="0" dirty="0" smtClean="0">
                        <a:latin typeface="Cambria Math" panose="02040503050406030204" pitchFamily="18" charset="0"/>
                      </a:rPr>
                      <m:t>rflags</m:t>
                    </m:r>
                  </m:oMath>
                </a14:m>
                <a:r>
                  <a:rPr lang="pt-BR" dirty="0"/>
                  <a:t>, que armazena flags, ou seja, refletem o estado atual do programa.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pt-BR" dirty="0"/>
                  <a:t>Ex.: resultado aritmético para os casos negativos ou overflow, etc.</a:t>
                </a:r>
              </a:p>
              <a:p>
                <a:pPr lvl="1"/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B418E87-7A39-401D-91FE-B8B4D5F5C9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17" t="-2241" r="-5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8501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25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Básico sobre arquitetura de computadores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418E87-7A39-401D-91FE-B8B4D5F5C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Registradores de sistema</a:t>
            </a:r>
          </a:p>
          <a:p>
            <a:pPr lvl="1"/>
            <a:r>
              <a:rPr lang="pt-BR" dirty="0"/>
              <a:t>São registradores projetados especificamente para serem usados pelo sistema operacional.</a:t>
            </a:r>
          </a:p>
          <a:p>
            <a:pPr lvl="1"/>
            <a:r>
              <a:rPr lang="pt-BR" dirty="0"/>
              <a:t>Eles armazenam informações necessárias às estruturas de dados utilizadas por todo o sistema.</a:t>
            </a:r>
          </a:p>
          <a:p>
            <a:pPr lvl="1"/>
            <a:r>
              <a:rPr lang="pt-BR" dirty="0"/>
              <a:t>Eles oferecem suporte para framework resultante de uma simbiose entre SO e a CPU.</a:t>
            </a:r>
          </a:p>
          <a:p>
            <a:pPr lvl="1"/>
            <a:r>
              <a:rPr lang="pt-BR" dirty="0"/>
              <a:t>Esses registradores tem ser inacessíveis pelas aplicações, logo, as aplicações não devem ser capazes de modifica-los. (Por isso o uso do modo privilegiado)</a:t>
            </a:r>
          </a:p>
        </p:txBody>
      </p:sp>
    </p:spTree>
    <p:extLst>
      <p:ext uri="{BB962C8B-B14F-4D97-AF65-F5344CB8AC3E}">
        <p14:creationId xmlns:p14="http://schemas.microsoft.com/office/powerpoint/2010/main" val="38592472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26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Básico sobre arquitetura de computadores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B418E87-7A39-401D-91FE-B8B4D5F5C9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dirty="0"/>
                  <a:t>Registradores de sistema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cr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cr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pt-BR" dirty="0"/>
                  <a:t> armazenam flags relacionadas a diferentes modos do processador e à memória virtual.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cr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cr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pt-BR" dirty="0"/>
                  <a:t> são usados para suporte à memória virtual.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cr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pt-BR" dirty="0"/>
                  <a:t> (cujo alias é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tpr</m:t>
                    </m:r>
                  </m:oMath>
                </a14:m>
                <a:r>
                  <a:rPr lang="pt-BR" dirty="0"/>
                  <a:t>) é usado para efetuar um ajuste fino no mecanismo de interrupções.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efer</m:t>
                    </m:r>
                  </m:oMath>
                </a14:m>
                <a:r>
                  <a:rPr lang="pt-BR" dirty="0"/>
                  <a:t> é outro registrador de flag usado para controlar os modos do processador e as extensões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idtr</m:t>
                    </m:r>
                  </m:oMath>
                </a14:m>
                <a:r>
                  <a:rPr lang="pt-BR" dirty="0"/>
                  <a:t> armazena o endereço da tabela de descritores de interrupção.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gdtr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ldtr</m:t>
                    </m:r>
                  </m:oMath>
                </a14:m>
                <a:r>
                  <a:rPr lang="pt-BR" dirty="0"/>
                  <a:t> armazenam os endereços das tabelas de descritores.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cs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ds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ss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es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gs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fs</m:t>
                    </m:r>
                  </m:oMath>
                </a14:m>
                <a:r>
                  <a:rPr lang="pt-BR" dirty="0"/>
                  <a:t> são os registradores de segmento.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B418E87-7A39-401D-91FE-B8B4D5F5C9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7415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27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D74C57AF-4821-407E-A026-6BDFE93A9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86392" cy="43396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Anéis de proteção</a:t>
            </a:r>
          </a:p>
          <a:p>
            <a:pPr lvl="1"/>
            <a:r>
              <a:rPr lang="pt-BR" dirty="0"/>
              <a:t>são um dos mecanismos projetados para limitar a capacidade das aplicações por razões de segurança e de robustez.</a:t>
            </a:r>
          </a:p>
          <a:p>
            <a:pPr lvl="1"/>
            <a:r>
              <a:rPr lang="pt-BR" dirty="0"/>
              <a:t>Cada anel corresponde a um determinado nível de privilégio.</a:t>
            </a:r>
          </a:p>
          <a:p>
            <a:pPr lvl="1">
              <a:spcAft>
                <a:spcPts val="1200"/>
              </a:spcAft>
            </a:pPr>
            <a:r>
              <a:rPr lang="pt-BR" dirty="0"/>
              <a:t>Cada tipo de instrução está ligado a um ou mais níveis de privilégio, e não é executável em outros níveis.</a:t>
            </a:r>
          </a:p>
          <a:p>
            <a:pPr marL="457200" lvl="1" indent="0">
              <a:buNone/>
            </a:pPr>
            <a:r>
              <a:rPr lang="pt-BR" dirty="0"/>
              <a:t>Intel 64</a:t>
            </a:r>
          </a:p>
          <a:p>
            <a:pPr marL="914400" lvl="2" indent="0">
              <a:buNone/>
            </a:pPr>
            <a:r>
              <a:rPr lang="pt-BR" dirty="0"/>
              <a:t>+ Possui 4 níveis de privilégio.</a:t>
            </a:r>
          </a:p>
          <a:p>
            <a:pPr marL="914400" lvl="2" indent="0">
              <a:buNone/>
            </a:pPr>
            <a:r>
              <a:rPr lang="pt-BR" dirty="0"/>
              <a:t>+ Somente dois são usados na prática: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pt-BR" dirty="0"/>
              <a:t>Anel 0 e o Anel 3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pt-BR" dirty="0"/>
              <a:t>+ Os anéis intermediários foram planejados para serem utilizados para drivers e serviços do sistema operacional, no entanto, os sistemas populares não adotaram essa abordagem.</a:t>
            </a:r>
          </a:p>
          <a:p>
            <a:pPr marL="914400" lvl="2" indent="0">
              <a:lnSpc>
                <a:spcPct val="110000"/>
              </a:lnSpc>
              <a:buNone/>
            </a:pPr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8210128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Básico sobre arquitetura de computadores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944A266A-ECF1-4968-AE00-943791B58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0" y="116632"/>
            <a:ext cx="28575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031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28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6">
                <a:extLst>
                  <a:ext uri="{FF2B5EF4-FFF2-40B4-BE49-F238E27FC236}">
                    <a16:creationId xmlns:a16="http://schemas.microsoft.com/office/drawing/2014/main" id="{D74C57AF-4821-407E-A026-6BDFE93A9D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spcAft>
                    <a:spcPts val="600"/>
                  </a:spcAft>
                  <a:buNone/>
                </a:pPr>
                <a:r>
                  <a:rPr lang="pt-BR" dirty="0"/>
                  <a:t>Pilha de hardware</a:t>
                </a:r>
              </a:p>
              <a:p>
                <a:pPr lvl="1"/>
                <a:r>
                  <a:rPr lang="pt-BR" dirty="0"/>
                  <a:t>É uma estrutura de dados, ou seja, contêiner com duas operações: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Um novo elemento pode ser inserido no topo da pilha (push);</a:t>
                </a:r>
              </a:p>
              <a:p>
                <a:pPr lvl="2"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:r>
                  <a:rPr lang="pt-BR" dirty="0"/>
                  <a:t>E o elemento do topo pode ser retirado da pilha (pop).</a:t>
                </a:r>
              </a:p>
              <a:p>
                <a:pPr lvl="1"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pt-BR" dirty="0"/>
                  <a:t>“Espécie de emulação” implementada com duas instruções de máquina (push e pop) e um registrador (rsp).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pt-BR" dirty="0"/>
                  <a:t>O registrador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smtClean="0">
                        <a:latin typeface="Cambria Math" panose="02040503050406030204" pitchFamily="18" charset="0"/>
                      </a:rPr>
                      <m:t>rsp</m:t>
                    </m:r>
                  </m:oMath>
                </a14:m>
                <a:r>
                  <a:rPr lang="pt-BR" dirty="0"/>
                  <a:t> armazena o endereço do elemento que está no topo da pilha.</a:t>
                </a:r>
              </a:p>
              <a:p>
                <a:pPr lvl="1">
                  <a:spcAft>
                    <a:spcPts val="300"/>
                  </a:spcAft>
                </a:pPr>
                <a:r>
                  <a:rPr lang="pt-BR" dirty="0"/>
                  <a:t>As instruções executam do seguinte modo: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b="1" dirty="0"/>
                  <a:t>push</a:t>
                </a:r>
                <a:r>
                  <a:rPr lang="pt-BR" dirty="0"/>
                  <a:t> argumento</a:t>
                </a:r>
              </a:p>
              <a:p>
                <a:pPr marL="1714500" lvl="3" indent="-342900">
                  <a:buFont typeface="+mj-lt"/>
                  <a:buAutoNum type="arabicPeriod"/>
                </a:pPr>
                <a:r>
                  <a:rPr lang="pt-BR" dirty="0"/>
                  <a:t>Conforme o tamanho do argumento, o valor de rsp será decrementado de 2, 4 ou 8. </a:t>
                </a:r>
              </a:p>
              <a:p>
                <a:pPr marL="1714500" lvl="3" indent="-342900">
                  <a:spcAft>
                    <a:spcPts val="300"/>
                  </a:spcAft>
                  <a:buFont typeface="+mj-lt"/>
                  <a:buAutoNum type="arabicPeriod"/>
                </a:pPr>
                <a:r>
                  <a:rPr lang="pt-BR" dirty="0"/>
                  <a:t>Um argumento é armazenado na memória começando no endereço obtido do rsp modificado.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b="1" dirty="0"/>
                  <a:t>pop</a:t>
                </a:r>
                <a:r>
                  <a:rPr lang="pt-BR" dirty="0"/>
                  <a:t> argumento</a:t>
                </a:r>
              </a:p>
              <a:p>
                <a:pPr marL="1714500" lvl="3" indent="-342900">
                  <a:buFont typeface="+mj-lt"/>
                  <a:buAutoNum type="arabicPeriod"/>
                </a:pPr>
                <a:r>
                  <a:rPr lang="pt-BR" dirty="0"/>
                  <a:t>O elemento que está no topo da pilha é copiado para o registrador/memória.</a:t>
                </a:r>
              </a:p>
              <a:p>
                <a:pPr marL="1714500" lvl="3" indent="-342900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pt-BR" dirty="0"/>
                  <a:t>rsp é incrementado com o tamanho de seu argumento.</a:t>
                </a:r>
              </a:p>
              <a:p>
                <a:pPr lvl="1"/>
                <a:r>
                  <a:rPr lang="pt-BR" dirty="0"/>
                  <a:t>Elas são mais conveniente para implementar chamadas de função em linguagens de alto nível.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pt-BR" dirty="0"/>
                  <a:t>Quando uma função A chama outra função B, ela utiliza a pilha para salvar o contexto dos processamentos e retornar a ele depois que B terminar.</a:t>
                </a:r>
              </a:p>
            </p:txBody>
          </p:sp>
        </mc:Choice>
        <mc:Fallback xmlns="">
          <p:sp>
            <p:nvSpPr>
              <p:cNvPr id="7" name="Espaço Reservado para Conteúdo 6">
                <a:extLst>
                  <a:ext uri="{FF2B5EF4-FFF2-40B4-BE49-F238E27FC236}">
                    <a16:creationId xmlns:a16="http://schemas.microsoft.com/office/drawing/2014/main" id="{D74C57AF-4821-407E-A026-6BDFE93A9D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2521" b="-84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Básico sobre arquitetura de computadores</a:t>
            </a:r>
          </a:p>
        </p:txBody>
      </p:sp>
    </p:spTree>
    <p:extLst>
      <p:ext uri="{BB962C8B-B14F-4D97-AF65-F5344CB8AC3E}">
        <p14:creationId xmlns:p14="http://schemas.microsoft.com/office/powerpoint/2010/main" val="14765402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29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D74C57AF-4821-407E-A026-6BDFE93A9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Pilha de hardware</a:t>
            </a:r>
          </a:p>
          <a:p>
            <a:pPr lvl="1"/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Básico sobre arquitetura de computadores</a:t>
            </a:r>
          </a:p>
        </p:txBody>
      </p:sp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4F3B9CB1-3150-4251-8BBF-76225F7407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6" y="1658219"/>
            <a:ext cx="6835732" cy="4092295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188F576D-F63F-476E-8E65-570D3F1E8262}"/>
              </a:ext>
            </a:extLst>
          </p:cNvPr>
          <p:cNvSpPr txBox="1"/>
          <p:nvPr/>
        </p:nvSpPr>
        <p:spPr>
          <a:xfrm>
            <a:off x="5974056" y="5815862"/>
            <a:ext cx="3767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i="1" dirty="0"/>
              <a:t>Figura – Intel 64, registradores e pilha.</a:t>
            </a:r>
          </a:p>
        </p:txBody>
      </p:sp>
    </p:spTree>
    <p:extLst>
      <p:ext uri="{BB962C8B-B14F-4D97-AF65-F5344CB8AC3E}">
        <p14:creationId xmlns:p14="http://schemas.microsoft.com/office/powerpoint/2010/main" val="1453112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OBJETIVO GERAL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pt-BR" dirty="0"/>
              <a:t>Transmitir os conhecimentos básicos de Programação de Baixo Nível nos domínios da análise e da aplicação;</a:t>
            </a:r>
          </a:p>
          <a:p>
            <a:pPr>
              <a:lnSpc>
                <a:spcPct val="110000"/>
              </a:lnSpc>
            </a:pPr>
            <a:r>
              <a:rPr lang="pt-BR" dirty="0"/>
              <a:t>Sedimentar a compreensão, através da programação em linguagem de máquina, dos conceitos básicos de programação: variáveis, atribuição, decisão, iteração; </a:t>
            </a:r>
          </a:p>
          <a:p>
            <a:pPr>
              <a:lnSpc>
                <a:spcPct val="110000"/>
              </a:lnSpc>
            </a:pPr>
            <a:r>
              <a:rPr lang="pt-BR" dirty="0"/>
              <a:t>Desenvolver programas em linguagem de montagem de microprocessadores comerciais; </a:t>
            </a:r>
          </a:p>
          <a:p>
            <a:pPr>
              <a:lnSpc>
                <a:spcPct val="110000"/>
              </a:lnSpc>
            </a:pPr>
            <a:r>
              <a:rPr lang="pt-BR" dirty="0"/>
              <a:t>Compreender o processo de montagem, ligação e carga de programas em diversas plataformas de desenvolvimento; </a:t>
            </a:r>
          </a:p>
          <a:p>
            <a:pPr>
              <a:lnSpc>
                <a:spcPct val="110000"/>
              </a:lnSpc>
            </a:pPr>
            <a:r>
              <a:rPr lang="pt-BR" dirty="0"/>
              <a:t>Estudar a arquitetura de um processador específico permitindo o desenvolvimento de programas em sua linguagem de montagem;</a:t>
            </a:r>
          </a:p>
          <a:p>
            <a:pPr>
              <a:lnSpc>
                <a:spcPct val="110000"/>
              </a:lnSpc>
            </a:pPr>
            <a:r>
              <a:rPr lang="pt-BR" dirty="0"/>
              <a:t>Estudar a implementação de abstrações de controle em linguagem de montagem; </a:t>
            </a:r>
          </a:p>
          <a:p>
            <a:pPr>
              <a:lnSpc>
                <a:spcPct val="110000"/>
              </a:lnSpc>
            </a:pPr>
            <a:r>
              <a:rPr lang="pt-BR" dirty="0"/>
              <a:t>Conhecer uma linguagem que permita a programação de sistemas básicos;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3</a:t>
            </a:fld>
            <a:endParaRPr lang="pt-B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30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6">
                <a:extLst>
                  <a:ext uri="{FF2B5EF4-FFF2-40B4-BE49-F238E27FC236}">
                    <a16:creationId xmlns:a16="http://schemas.microsoft.com/office/drawing/2014/main" id="{D74C57AF-4821-407E-A026-6BDFE93A9D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pt-BR" dirty="0"/>
                  <a:t>Pilha de hardware</a:t>
                </a:r>
              </a:p>
              <a:p>
                <a:pPr lvl="1"/>
                <a:r>
                  <a:rPr lang="pt-BR" dirty="0"/>
                  <a:t>Alguns detalhes relevantes sobre pilhas:</a:t>
                </a:r>
              </a:p>
              <a:p>
                <a:pPr marL="1371600" lvl="2" indent="-45720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pt-BR" dirty="0"/>
                  <a:t>Não há uma situação de pilha vazia, mesmo que não tenhamos executado </a:t>
                </a:r>
                <a:r>
                  <a:rPr lang="pt-BR" b="1" dirty="0"/>
                  <a:t>push</a:t>
                </a:r>
                <a:r>
                  <a:rPr lang="pt-BR" dirty="0"/>
                  <a:t> nenhuma vez. Um algoritmo </a:t>
                </a:r>
                <a:r>
                  <a:rPr lang="pt-BR" b="1" dirty="0"/>
                  <a:t>pop</a:t>
                </a:r>
                <a:r>
                  <a:rPr lang="pt-BR" dirty="0"/>
                  <a:t> pode ser executado de qualquer modo, provavelmente devolvendo um elemento do “topo” da pilha contendo lixo.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pt-BR" dirty="0"/>
                  <a:t>A pilha cresce em direção ao endereço zero.</a:t>
                </a:r>
              </a:p>
              <a:p>
                <a:pPr marL="1371600" lvl="2" indent="-45720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pt-BR" dirty="0"/>
                  <a:t>Quase todos os tipos de operando são considerados inteiros com sinal e, desse modo, podem ser expandidos com um bit de sinal. Por exemplo, executar um </a:t>
                </a:r>
                <a:r>
                  <a:rPr lang="pt-BR" b="1" dirty="0"/>
                  <a:t>push</a:t>
                </a:r>
                <a:r>
                  <a:rPr lang="pt-BR" dirty="0"/>
                  <a:t> com um argumento B916 resultará na seguinte unidade de dados armazenada na pilha: </a:t>
                </a:r>
              </a:p>
              <a:p>
                <a:pPr marL="1371600" lvl="3" indent="0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xff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xffffffb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pt-BR" dirty="0"/>
                  <a:t> ou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xff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ff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t-BR" i="0" dirty="0" err="1" smtClean="0">
                        <a:latin typeface="Cambria Math" panose="02040503050406030204" pitchFamily="18" charset="0"/>
                      </a:rPr>
                      <m:t>ff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t-BR" i="0" dirty="0" err="1" smtClean="0">
                        <a:latin typeface="Cambria Math" panose="02040503050406030204" pitchFamily="18" charset="0"/>
                      </a:rPr>
                      <m:t>ff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t-BR" i="0" dirty="0" err="1" smtClean="0">
                        <a:latin typeface="Cambria Math" panose="02040503050406030204" pitchFamily="18" charset="0"/>
                      </a:rPr>
                      <m:t>ff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t-BR" i="0" dirty="0" err="1" smtClean="0">
                        <a:latin typeface="Cambria Math" panose="02040503050406030204" pitchFamily="18" charset="0"/>
                      </a:rPr>
                      <m:t>ff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t-BR" i="0" dirty="0" err="1" smtClean="0">
                        <a:latin typeface="Cambria Math" panose="02040503050406030204" pitchFamily="18" charset="0"/>
                      </a:rPr>
                      <m:t>ff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9 </m:t>
                    </m:r>
                  </m:oMath>
                </a14:m>
                <a:endParaRPr lang="pt-BR" dirty="0"/>
              </a:p>
              <a:p>
                <a:pPr marL="1371600" lvl="3" indent="0">
                  <a:lnSpc>
                    <a:spcPct val="110000"/>
                  </a:lnSpc>
                  <a:buNone/>
                </a:pPr>
                <a:r>
                  <a:rPr lang="pt-BR" dirty="0"/>
                  <a:t>Por padrão, </a:t>
                </a:r>
                <a:r>
                  <a:rPr lang="pt-BR" b="1" dirty="0"/>
                  <a:t>push</a:t>
                </a:r>
                <a:r>
                  <a:rPr lang="pt-BR" dirty="0"/>
                  <a:t> utiliza um tamanho de operando de 8 bytes. Portanto, uma instrução </a:t>
                </a:r>
                <a:r>
                  <a:rPr lang="pt-BR" b="1" dirty="0"/>
                  <a:t>push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/>
                  <a:t> armazenará </a:t>
                </a:r>
              </a:p>
              <a:p>
                <a:pPr marL="1371600" lvl="3" indent="0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xff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ff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ff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ff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ff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ff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ff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ff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na pilha.</a:t>
                </a:r>
              </a:p>
              <a:p>
                <a:pPr marL="1371600" lvl="2" indent="-4572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pt-BR" dirty="0"/>
                  <a:t>A maioria das arquiteturas que aceitam pilha utiliza o mesmo princípio, com seu topo definido por algum registrador. O que difere, porém, é o significado do respectivo endereço. Em algumas arquiteturas, é o endereço do próximo elemento, que será escrito no próximo </a:t>
                </a:r>
                <a:r>
                  <a:rPr lang="pt-BR" b="1" dirty="0"/>
                  <a:t>push</a:t>
                </a:r>
                <a:r>
                  <a:rPr lang="pt-BR" dirty="0"/>
                  <a:t>. Em outras, é o endereço do último elemento já inserido na pilha.</a:t>
                </a:r>
              </a:p>
            </p:txBody>
          </p:sp>
        </mc:Choice>
        <mc:Fallback xmlns="">
          <p:sp>
            <p:nvSpPr>
              <p:cNvPr id="7" name="Espaço Reservado para Conteúdo 6">
                <a:extLst>
                  <a:ext uri="{FF2B5EF4-FFF2-40B4-BE49-F238E27FC236}">
                    <a16:creationId xmlns:a16="http://schemas.microsoft.com/office/drawing/2014/main" id="{D74C57AF-4821-407E-A026-6BDFE93A9D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 b="-7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Básico sobre arquitetura de computadores</a:t>
            </a:r>
          </a:p>
        </p:txBody>
      </p:sp>
    </p:spTree>
    <p:extLst>
      <p:ext uri="{BB962C8B-B14F-4D97-AF65-F5344CB8AC3E}">
        <p14:creationId xmlns:p14="http://schemas.microsoft.com/office/powerpoint/2010/main" val="37702329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31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D74C57AF-4821-407E-A026-6BDFE93A9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Baixe o documento da Microsoft que é o “</a:t>
            </a:r>
            <a:r>
              <a:rPr lang="en-US" dirty="0"/>
              <a:t>Combined Volume Set of Intel® 64 and IA-32 Architectures Software Developer’s Manuals”:</a:t>
            </a:r>
            <a:endParaRPr lang="pt-BR" dirty="0"/>
          </a:p>
          <a:p>
            <a:pPr marL="457200" lvl="1" indent="0">
              <a:buNone/>
            </a:pPr>
            <a:r>
              <a:rPr lang="pt-BR" dirty="0">
                <a:hlinkClick r:id="rId2"/>
              </a:rPr>
              <a:t>https://www.intel.com/content/www/us/en/develop/download/intel-64-and-ia-32-architectures-sdm-combined-volumes-1-2a-2b-2c-2d-3a-3b-3c-3d-and-4.html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E com base na arquitetura Intel 64 responda as questões a seguir.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Quais são os principais registradores de propósito geral do Intel 64?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Qual é o propósito do ponteiro de pilha (stack pointer)?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Para que é usado o registrador de ponteiro de instrução e como ele é conhecido </a:t>
            </a:r>
            <a:r>
              <a:rPr lang="pt-BR"/>
              <a:t>no arquitetura de 32 bits e na de 64 bits?</a:t>
            </a:r>
            <a:endParaRPr lang="pt-BR" dirty="0"/>
          </a:p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8085185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RESUMO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32</a:t>
            </a:fld>
            <a:endParaRPr lang="pt-BR" dirty="0"/>
          </a:p>
        </p:txBody>
      </p:sp>
      <p:pic>
        <p:nvPicPr>
          <p:cNvPr id="3086" name="Picture 14" descr="C:\Users\Carlos Bruno\AppData\Local\Microsoft\Windows\Temporary Internet Files\Content.IE5\BU1V9S2C\MC900239461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74275" y="0"/>
            <a:ext cx="1508125" cy="1758950"/>
          </a:xfrm>
          <a:prstGeom prst="rect">
            <a:avLst/>
          </a:prstGeom>
          <a:noFill/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>
            <a:normAutofit/>
          </a:bodyPr>
          <a:lstStyle/>
          <a:p>
            <a:r>
              <a:rPr lang="pt-BR" dirty="0"/>
              <a:t>Ementa da disciplina</a:t>
            </a:r>
          </a:p>
          <a:p>
            <a:r>
              <a:rPr lang="pt-BR" dirty="0"/>
              <a:t>Básico sobre arquitetura de computadores</a:t>
            </a:r>
          </a:p>
          <a:p>
            <a:pPr lvl="1"/>
            <a:r>
              <a:rPr lang="pt-BR" dirty="0"/>
              <a:t>Arquitetura de von Neumann;</a:t>
            </a:r>
          </a:p>
          <a:p>
            <a:pPr lvl="1"/>
            <a:r>
              <a:rPr lang="pt-BR" dirty="0"/>
              <a:t>Arquitetura Intel 64;</a:t>
            </a:r>
          </a:p>
          <a:p>
            <a:pPr lvl="1"/>
            <a:r>
              <a:rPr lang="pt-BR" dirty="0"/>
              <a:t>Registradores;</a:t>
            </a:r>
          </a:p>
          <a:p>
            <a:pPr lvl="1"/>
            <a:r>
              <a:rPr lang="pt-BR" dirty="0"/>
              <a:t>Anéis de proteção;</a:t>
            </a:r>
          </a:p>
          <a:p>
            <a:pPr lvl="1"/>
            <a:r>
              <a:rPr lang="pt-BR" dirty="0"/>
              <a:t>Pilha </a:t>
            </a:r>
            <a:r>
              <a:rPr lang="pt-BR"/>
              <a:t>de Hardware;</a:t>
            </a: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9376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en-US" b="1" dirty="0"/>
              <a:t>BIBLIOGRAFIA BÁSICA</a:t>
            </a:r>
            <a:endParaRPr lang="pt-BR" b="1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lvl="0" indent="0">
              <a:lnSpc>
                <a:spcPct val="110000"/>
              </a:lnSpc>
              <a:buNone/>
            </a:pPr>
            <a:r>
              <a:rPr lang="pt-BR" dirty="0"/>
              <a:t>ZHIRKOV, Igor. </a:t>
            </a:r>
            <a:r>
              <a:rPr lang="pt-BR" b="1" dirty="0"/>
              <a:t>Programação em Baixo Nível: C, Assembly e Execução de Programas na Arquitetura Intel 64</a:t>
            </a:r>
            <a:r>
              <a:rPr lang="pt-BR" dirty="0"/>
              <a:t>. 1ª edição. Editora Novatec, 2018.</a:t>
            </a:r>
          </a:p>
          <a:p>
            <a:pPr marL="0" lvl="0" indent="0">
              <a:lnSpc>
                <a:spcPct val="110000"/>
              </a:lnSpc>
              <a:buNone/>
            </a:pPr>
            <a:r>
              <a:rPr lang="pt-BR" dirty="0"/>
              <a:t>MANZANO, J. A. N. G. </a:t>
            </a:r>
            <a:r>
              <a:rPr lang="pt-BR" b="1" dirty="0"/>
              <a:t>Fundamentos em Programação Assembly</a:t>
            </a:r>
            <a:r>
              <a:rPr lang="pt-BR" dirty="0"/>
              <a:t>. 1a. ed. São Paulo: Editora Érica, 2004.</a:t>
            </a:r>
          </a:p>
          <a:p>
            <a:pPr marL="0" lvl="0" indent="0">
              <a:lnSpc>
                <a:spcPct val="110000"/>
              </a:lnSpc>
              <a:buNone/>
            </a:pPr>
            <a:r>
              <a:rPr lang="pt-BR" dirty="0"/>
              <a:t>SWAN, T. </a:t>
            </a:r>
            <a:r>
              <a:rPr lang="pt-BR" b="1" dirty="0"/>
              <a:t>Mastering Turbo Assembler</a:t>
            </a:r>
            <a:r>
              <a:rPr lang="pt-BR" dirty="0"/>
              <a:t>. 2a. ed. Editora Sams, 1995.</a:t>
            </a:r>
          </a:p>
          <a:p>
            <a:pPr marL="0" lvl="0" indent="0">
              <a:lnSpc>
                <a:spcPct val="110000"/>
              </a:lnSpc>
              <a:buNone/>
            </a:pPr>
            <a:r>
              <a:rPr lang="pt-BR" dirty="0"/>
              <a:t>HENNESSY, J. L. &amp; PATTERSON D. A. </a:t>
            </a:r>
            <a:r>
              <a:rPr lang="pt-BR" b="1" dirty="0"/>
              <a:t>Organização e Projeto de Computadores - A Interface Hardware/Software</a:t>
            </a:r>
            <a:r>
              <a:rPr lang="pt-BR" dirty="0"/>
              <a:t>. 2a. ed. Editora LTC, 2000.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4</a:t>
            </a:fld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en-US" b="1" dirty="0"/>
              <a:t>BIBLIOGRAFIA COMPLEMENTAR</a:t>
            </a:r>
            <a:endParaRPr lang="pt-BR" b="1" dirty="0"/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dirty="0"/>
              <a:t>Tanenbaum, A. </a:t>
            </a:r>
            <a:r>
              <a:rPr lang="pt-BR" b="1" dirty="0"/>
              <a:t>Organização Estruturada de Computadores</a:t>
            </a:r>
            <a:r>
              <a:rPr lang="pt-BR" dirty="0"/>
              <a:t>. LTC Editora, 4a ed. 1999.</a:t>
            </a:r>
          </a:p>
          <a:p>
            <a:pPr marL="0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dirty="0"/>
              <a:t>PAUL, Richard P. </a:t>
            </a:r>
            <a:r>
              <a:rPr lang="pt-BR" b="1" dirty="0"/>
              <a:t>Sparc architecture, assembly language programming and C</a:t>
            </a:r>
            <a:r>
              <a:rPr lang="pt-BR" dirty="0"/>
              <a:t>. New Jersey: Prentice-Hall, 1994.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5</a:t>
            </a:fld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D74C57AF-4821-407E-A026-6BDFE93A9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pt-BR" dirty="0"/>
              <a:t>O que um programador faz?</a:t>
            </a:r>
          </a:p>
          <a:p>
            <a:pPr lvl="1">
              <a:spcAft>
                <a:spcPts val="600"/>
              </a:spcAft>
            </a:pPr>
            <a:r>
              <a:rPr lang="pt-BR" u="sng" dirty="0"/>
              <a:t>Palpite</a:t>
            </a:r>
            <a:r>
              <a:rPr lang="pt-BR" dirty="0"/>
              <a:t>: construir algoritmos e realizar sua implementação;</a:t>
            </a:r>
          </a:p>
          <a:p>
            <a:pPr lvl="2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pt-BR" dirty="0"/>
              <a:t>Conceber uma ideia e desenvolve-la.</a:t>
            </a:r>
          </a:p>
          <a:p>
            <a:pPr marL="457200" lvl="1" indent="0">
              <a:buNone/>
            </a:pPr>
            <a:r>
              <a:rPr lang="pt-BR" b="1" dirty="0"/>
              <a:t>+ Note</a:t>
            </a:r>
            <a:r>
              <a:rPr lang="pt-BR" dirty="0"/>
              <a:t>: A construção de algoritmos dependerá de um </a:t>
            </a:r>
            <a:r>
              <a:rPr lang="pt-BR" dirty="0">
                <a:solidFill>
                  <a:srgbClr val="FF0000"/>
                </a:solidFill>
              </a:rPr>
              <a:t>conjunto de ações básicas</a:t>
            </a:r>
            <a:r>
              <a:rPr lang="pt-BR" dirty="0"/>
              <a:t> que atuará como os blocos de construção.</a:t>
            </a:r>
          </a:p>
          <a:p>
            <a:pPr lvl="2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pt-BR" dirty="0"/>
              <a:t>Instruções de máquina</a:t>
            </a:r>
          </a:p>
          <a:p>
            <a:pPr marL="457200" lvl="1" indent="0">
              <a:buNone/>
            </a:pPr>
            <a:r>
              <a:rPr lang="pt-BR" b="1" dirty="0"/>
              <a:t>+ Modelo de computação</a:t>
            </a:r>
            <a:r>
              <a:rPr lang="pt-BR" dirty="0"/>
              <a:t>: é um conjunto de operações básicas e seus respectivos custos.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Instrução, memória e ciclos de execução.</a:t>
            </a:r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9049544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Básico sobre arquitetura de computadores</a:t>
            </a:r>
          </a:p>
        </p:txBody>
      </p:sp>
      <p:pic>
        <p:nvPicPr>
          <p:cNvPr id="1026" name="Picture 2" descr="Cubo Mágico - Printerama">
            <a:extLst>
              <a:ext uri="{FF2B5EF4-FFF2-40B4-BE49-F238E27FC236}">
                <a16:creationId xmlns:a16="http://schemas.microsoft.com/office/drawing/2014/main" id="{F8318E22-29D4-4103-8843-AE7ABC7D5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168" y="0"/>
            <a:ext cx="1916832" cy="191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483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D74C57AF-4821-407E-A026-6BDFE93A9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pt-BR" dirty="0"/>
              <a:t>Arquitetura de von Neumann</a:t>
            </a:r>
          </a:p>
          <a:p>
            <a:pPr marL="457200" lvl="1" indent="0">
              <a:spcAft>
                <a:spcPts val="1200"/>
              </a:spcAft>
              <a:buNone/>
            </a:pPr>
            <a:r>
              <a:rPr lang="pt-BR" b="1" dirty="0"/>
              <a:t>+ Arquitetura</a:t>
            </a:r>
            <a:r>
              <a:rPr lang="pt-BR" dirty="0"/>
              <a:t>: descreve a funcionalidade, a organização e a implementação de sistemas de computadores.</a:t>
            </a:r>
          </a:p>
          <a:p>
            <a:pPr lvl="1">
              <a:spcAft>
                <a:spcPts val="600"/>
              </a:spcAft>
            </a:pPr>
            <a:r>
              <a:rPr lang="pt-BR" dirty="0"/>
              <a:t>Computador constituído de um processador, memória e barramento:</a:t>
            </a:r>
          </a:p>
          <a:p>
            <a:pPr lvl="2">
              <a:lnSpc>
                <a:spcPct val="10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pt-BR" u="sng" dirty="0"/>
              <a:t>CPU (Central Processing Unit)</a:t>
            </a:r>
            <a:r>
              <a:rPr lang="pt-BR" dirty="0"/>
              <a:t>. Capaz de executar instruções, buscadas na memória por uma unidade de controle.</a:t>
            </a:r>
          </a:p>
          <a:p>
            <a:pPr lvl="2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pt-BR" u="sng" dirty="0"/>
              <a:t>ALU/ULA (Arithmetic Logic Unit)</a:t>
            </a:r>
            <a:r>
              <a:rPr lang="pt-BR" dirty="0"/>
              <a:t>. Executa os processamentos.</a:t>
            </a:r>
          </a:p>
          <a:p>
            <a:pPr lvl="2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pt-BR" u="sng" dirty="0"/>
              <a:t>Memória</a:t>
            </a:r>
            <a:r>
              <a:rPr lang="pt-BR" dirty="0"/>
              <a:t>. Armazena dados.</a:t>
            </a:r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Básico sobre arquitetura de computadores</a:t>
            </a:r>
          </a:p>
        </p:txBody>
      </p:sp>
    </p:spTree>
    <p:extLst>
      <p:ext uri="{BB962C8B-B14F-4D97-AF65-F5344CB8AC3E}">
        <p14:creationId xmlns:p14="http://schemas.microsoft.com/office/powerpoint/2010/main" val="1328439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D74C57AF-4821-407E-A026-6BDFE93A9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pt-BR" dirty="0"/>
              <a:t>Arquitetura de von Neumann</a:t>
            </a:r>
          </a:p>
          <a:p>
            <a:pPr>
              <a:spcAft>
                <a:spcPts val="1200"/>
              </a:spcAft>
            </a:pPr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Básico sobre arquitetura de computadores</a:t>
            </a:r>
          </a:p>
        </p:txBody>
      </p:sp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9AD28A7A-F31E-4C33-855C-FFA76283E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77247"/>
            <a:ext cx="5852667" cy="2248095"/>
          </a:xfrm>
          <a:prstGeom prst="rect">
            <a:avLst/>
          </a:prstGeom>
        </p:spPr>
      </p:pic>
      <p:pic>
        <p:nvPicPr>
          <p:cNvPr id="11" name="Imagem 10" descr="Texto&#10;&#10;Descrição gerada automaticamente">
            <a:extLst>
              <a:ext uri="{FF2B5EF4-FFF2-40B4-BE49-F238E27FC236}">
                <a16:creationId xmlns:a16="http://schemas.microsoft.com/office/drawing/2014/main" id="{2F30834B-7FA4-4FEA-8543-2B5968A8B9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987" y="2637196"/>
            <a:ext cx="3840813" cy="272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632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D74C57AF-4821-407E-A026-6BDFE93A9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pt-BR" dirty="0"/>
              <a:t>Arquitetura de von Neumann</a:t>
            </a:r>
          </a:p>
          <a:p>
            <a:pPr lvl="1">
              <a:spcAft>
                <a:spcPts val="600"/>
              </a:spcAft>
            </a:pPr>
            <a:r>
              <a:rPr lang="pt-BR" dirty="0"/>
              <a:t>Principais características:</a:t>
            </a:r>
          </a:p>
          <a:p>
            <a:pPr lvl="2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pt-BR" dirty="0"/>
              <a:t>A memória armazena somente bits.</a:t>
            </a:r>
          </a:p>
          <a:p>
            <a:pPr lvl="2"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pt-BR" dirty="0"/>
              <a:t>A memória armazena tanto as instruções codificadas quanto os dados sobre os quais as operações serão feitas.</a:t>
            </a:r>
          </a:p>
          <a:p>
            <a:pPr lvl="3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pt-BR" dirty="0"/>
              <a:t>Não há nenhuma forma de distinguir dados de código: com efeito, ambos são cadeias de bits.</a:t>
            </a:r>
          </a:p>
          <a:p>
            <a:pPr lvl="2"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pt-BR" dirty="0"/>
              <a:t>A memória está organizada em células, que são rotuladas com seus respectivos índices de forma natural.</a:t>
            </a:r>
          </a:p>
          <a:p>
            <a:pPr lvl="3"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pt-BR" dirty="0"/>
              <a:t>Os índices começam em 0;</a:t>
            </a:r>
          </a:p>
          <a:p>
            <a:pPr lvl="3"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pt-BR" dirty="0"/>
              <a:t>O tamanho das células pode variar;</a:t>
            </a:r>
          </a:p>
          <a:p>
            <a:pPr lvl="3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pt-BR" dirty="0"/>
              <a:t>Computadores modernos definem um byte (oito bits) como tamanho de um célula.</a:t>
            </a:r>
          </a:p>
          <a:p>
            <a:pPr lvl="2"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pt-BR" dirty="0"/>
              <a:t>O programa é constituído de instruções que são buscadas uma após a outra.</a:t>
            </a:r>
          </a:p>
          <a:p>
            <a:pPr lvl="3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pt-BR" dirty="0"/>
              <a:t>Sua execução será sequencial, a menos que uma instrução jump especial seja executada.</a:t>
            </a:r>
          </a:p>
          <a:p>
            <a:pPr lvl="2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Básico sobre arquitetura de computadores</a:t>
            </a:r>
          </a:p>
        </p:txBody>
      </p:sp>
    </p:spTree>
    <p:extLst>
      <p:ext uri="{BB962C8B-B14F-4D97-AF65-F5344CB8AC3E}">
        <p14:creationId xmlns:p14="http://schemas.microsoft.com/office/powerpoint/2010/main" val="33490698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2837</TotalTime>
  <Words>2685</Words>
  <Application>Microsoft Office PowerPoint</Application>
  <PresentationFormat>Widescreen</PresentationFormat>
  <Paragraphs>331</Paragraphs>
  <Slides>32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Courier New</vt:lpstr>
      <vt:lpstr>Wingdings</vt:lpstr>
      <vt:lpstr>Tema do Office</vt:lpstr>
      <vt:lpstr>DCC510 – PROGRAMAÇÃO EM BAIXO NÍVEL</vt:lpstr>
      <vt:lpstr>EMENTA</vt:lpstr>
      <vt:lpstr>OBJETIVO GERAL</vt:lpstr>
      <vt:lpstr>BIBLIOGRAFIA BÁSICA</vt:lpstr>
      <vt:lpstr>BIBLIOGRAFIA COMPLEMENTAR</vt:lpstr>
      <vt:lpstr>Básico sobre arquitetura de computadores</vt:lpstr>
      <vt:lpstr>Básico sobre arquitetura de computadores</vt:lpstr>
      <vt:lpstr>Básico sobre arquitetura de computadores</vt:lpstr>
      <vt:lpstr>Básico sobre arquitetura de computadores</vt:lpstr>
      <vt:lpstr>Básico sobre arquitetura de computadores</vt:lpstr>
      <vt:lpstr>Básico sobre arquitetura de computadores</vt:lpstr>
      <vt:lpstr>Básico sobre arquitetura de computadores</vt:lpstr>
      <vt:lpstr>Básico sobre arquitetura de computadores</vt:lpstr>
      <vt:lpstr>Básico sobre arquitetura de computadores</vt:lpstr>
      <vt:lpstr>Básico sobre arquitetura de computadores</vt:lpstr>
      <vt:lpstr>Básico sobre arquitetura de computadores</vt:lpstr>
      <vt:lpstr>Básico sobre arquitetura de computadores</vt:lpstr>
      <vt:lpstr>Básico sobre arquitetura de computadores</vt:lpstr>
      <vt:lpstr>Básico sobre arquitetura de computadores</vt:lpstr>
      <vt:lpstr>Básico sobre arquitetura de computadores</vt:lpstr>
      <vt:lpstr>Básico sobre arquitetura de computadores</vt:lpstr>
      <vt:lpstr>Básico sobre arquitetura de computadores</vt:lpstr>
      <vt:lpstr>Básico sobre arquitetura de computadores</vt:lpstr>
      <vt:lpstr>Básico sobre arquitetura de computadores</vt:lpstr>
      <vt:lpstr>Básico sobre arquitetura de computadores</vt:lpstr>
      <vt:lpstr>Básico sobre arquitetura de computadores</vt:lpstr>
      <vt:lpstr>Básico sobre arquitetura de computadores</vt:lpstr>
      <vt:lpstr>Básico sobre arquitetura de computadores</vt:lpstr>
      <vt:lpstr>Básico sobre arquitetura de computadores</vt:lpstr>
      <vt:lpstr>Básico sobre arquitetura de computadores</vt:lpstr>
      <vt:lpstr>Exercícios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DCC502 – BANCO DE DADOS I</dc:title>
  <dc:creator>Carlos Bruno Oliveira Lopes</dc:creator>
  <cp:lastModifiedBy>Carlos Bruno Oliveira Lopes</cp:lastModifiedBy>
  <cp:revision>1</cp:revision>
  <dcterms:created xsi:type="dcterms:W3CDTF">2021-02-02T22:34:40Z</dcterms:created>
  <dcterms:modified xsi:type="dcterms:W3CDTF">2021-11-11T03:30:16Z</dcterms:modified>
</cp:coreProperties>
</file>