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7" r:id="rId2"/>
    <p:sldId id="363" r:id="rId3"/>
    <p:sldId id="367" r:id="rId4"/>
    <p:sldId id="364" r:id="rId5"/>
    <p:sldId id="366" r:id="rId6"/>
    <p:sldId id="369" r:id="rId7"/>
    <p:sldId id="370" r:id="rId8"/>
    <p:sldId id="372" r:id="rId9"/>
    <p:sldId id="371" r:id="rId10"/>
    <p:sldId id="373" r:id="rId11"/>
    <p:sldId id="375" r:id="rId12"/>
    <p:sldId id="374" r:id="rId13"/>
    <p:sldId id="368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4" r:id="rId22"/>
    <p:sldId id="383" r:id="rId23"/>
    <p:sldId id="386" r:id="rId24"/>
    <p:sldId id="345" r:id="rId25"/>
    <p:sldId id="385" r:id="rId26"/>
    <p:sldId id="388" r:id="rId27"/>
    <p:sldId id="389" r:id="rId28"/>
    <p:sldId id="387" r:id="rId29"/>
    <p:sldId id="391" r:id="rId30"/>
    <p:sldId id="392" r:id="rId31"/>
    <p:sldId id="393" r:id="rId32"/>
    <p:sldId id="394" r:id="rId33"/>
    <p:sldId id="390" r:id="rId34"/>
    <p:sldId id="395" r:id="rId35"/>
    <p:sldId id="396" r:id="rId36"/>
    <p:sldId id="397" r:id="rId37"/>
    <p:sldId id="346" r:id="rId38"/>
    <p:sldId id="398" r:id="rId39"/>
    <p:sldId id="399" r:id="rId40"/>
    <p:sldId id="33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87950-C88E-4795-812A-BCAE2FAEBE86}" v="186" dt="2021-11-18T19:55:07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94660"/>
  </p:normalViewPr>
  <p:slideViewPr>
    <p:cSldViewPr>
      <p:cViewPr varScale="1">
        <p:scale>
          <a:sx n="71" d="100"/>
          <a:sy n="71" d="100"/>
        </p:scale>
        <p:origin x="811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runo Oliveira Lopes" userId="51e143a7af01222c" providerId="LiveId" clId="{9632FDCA-E6DC-4076-8946-36BBB906986C}"/>
    <pc:docChg chg="undo redo custSel addSld delSld modSld sldOrd">
      <pc:chgData name="Carlos Bruno Oliveira Lopes" userId="51e143a7af01222c" providerId="LiveId" clId="{9632FDCA-E6DC-4076-8946-36BBB906986C}" dt="2021-11-10T00:57:10.550" v="7921" actId="2890"/>
      <pc:docMkLst>
        <pc:docMk/>
      </pc:docMkLst>
      <pc:sldChg chg="modSp mod">
        <pc:chgData name="Carlos Bruno Oliveira Lopes" userId="51e143a7af01222c" providerId="LiveId" clId="{9632FDCA-E6DC-4076-8946-36BBB906986C}" dt="2021-11-08T21:16:44.468" v="43" actId="6549"/>
        <pc:sldMkLst>
          <pc:docMk/>
          <pc:sldMk cId="1633309131" sldId="339"/>
        </pc:sldMkLst>
        <pc:spChg chg="mod">
          <ac:chgData name="Carlos Bruno Oliveira Lopes" userId="51e143a7af01222c" providerId="LiveId" clId="{9632FDCA-E6DC-4076-8946-36BBB906986C}" dt="2021-11-08T21:16:44.468" v="43" actId="6549"/>
          <ac:spMkLst>
            <pc:docMk/>
            <pc:sldMk cId="1633309131" sldId="339"/>
            <ac:spMk id="3" creationId="{F041F51F-ED2C-4FEA-971E-C00C4D800572}"/>
          </ac:spMkLst>
        </pc:spChg>
      </pc:sldChg>
      <pc:sldChg chg="modSp mod">
        <pc:chgData name="Carlos Bruno Oliveira Lopes" userId="51e143a7af01222c" providerId="LiveId" clId="{9632FDCA-E6DC-4076-8946-36BBB906986C}" dt="2021-11-08T21:33:07.714" v="872" actId="948"/>
        <pc:sldMkLst>
          <pc:docMk/>
          <pc:sldMk cId="3644540532" sldId="342"/>
        </pc:sldMkLst>
        <pc:spChg chg="mod">
          <ac:chgData name="Carlos Bruno Oliveira Lopes" userId="51e143a7af01222c" providerId="LiveId" clId="{9632FDCA-E6DC-4076-8946-36BBB906986C}" dt="2021-11-08T21:33:07.714" v="872" actId="948"/>
          <ac:spMkLst>
            <pc:docMk/>
            <pc:sldMk cId="3644540532" sldId="342"/>
            <ac:spMk id="3" creationId="{F041F51F-ED2C-4FEA-971E-C00C4D800572}"/>
          </ac:spMkLst>
        </pc:spChg>
      </pc:sldChg>
      <pc:sldChg chg="addSp modSp mod">
        <pc:chgData name="Carlos Bruno Oliveira Lopes" userId="51e143a7af01222c" providerId="LiveId" clId="{9632FDCA-E6DC-4076-8946-36BBB906986C}" dt="2021-11-09T03:45:50.938" v="5505" actId="20577"/>
        <pc:sldMkLst>
          <pc:docMk/>
          <pc:sldMk cId="3870142654" sldId="343"/>
        </pc:sldMkLst>
        <pc:spChg chg="mod">
          <ac:chgData name="Carlos Bruno Oliveira Lopes" userId="51e143a7af01222c" providerId="LiveId" clId="{9632FDCA-E6DC-4076-8946-36BBB906986C}" dt="2021-11-09T01:42:06.281" v="3397" actId="20577"/>
          <ac:spMkLst>
            <pc:docMk/>
            <pc:sldMk cId="3870142654" sldId="343"/>
            <ac:spMk id="3" creationId="{F041F51F-ED2C-4FEA-971E-C00C4D800572}"/>
          </ac:spMkLst>
        </pc:spChg>
        <pc:spChg chg="add mod">
          <ac:chgData name="Carlos Bruno Oliveira Lopes" userId="51e143a7af01222c" providerId="LiveId" clId="{9632FDCA-E6DC-4076-8946-36BBB906986C}" dt="2021-11-09T03:45:50.938" v="5505" actId="20577"/>
          <ac:spMkLst>
            <pc:docMk/>
            <pc:sldMk cId="3870142654" sldId="343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8T22:34:23.634" v="1704" actId="20577"/>
        <pc:sldMkLst>
          <pc:docMk/>
          <pc:sldMk cId="3405466710" sldId="344"/>
        </pc:sldMkLst>
        <pc:spChg chg="mod">
          <ac:chgData name="Carlos Bruno Oliveira Lopes" userId="51e143a7af01222c" providerId="LiveId" clId="{9632FDCA-E6DC-4076-8946-36BBB906986C}" dt="2021-11-08T22:34:23.634" v="1704" actId="20577"/>
          <ac:spMkLst>
            <pc:docMk/>
            <pc:sldMk cId="3405466710" sldId="344"/>
            <ac:spMk id="3" creationId="{F041F51F-ED2C-4FEA-971E-C00C4D800572}"/>
          </ac:spMkLst>
        </pc:spChg>
      </pc:sldChg>
      <pc:sldChg chg="add">
        <pc:chgData name="Carlos Bruno Oliveira Lopes" userId="51e143a7af01222c" providerId="LiveId" clId="{9632FDCA-E6DC-4076-8946-36BBB906986C}" dt="2021-11-08T22:18:44.650" v="1332" actId="2890"/>
        <pc:sldMkLst>
          <pc:docMk/>
          <pc:sldMk cId="2040521652" sldId="345"/>
        </pc:sldMkLst>
      </pc:sldChg>
      <pc:sldChg chg="new del">
        <pc:chgData name="Carlos Bruno Oliveira Lopes" userId="51e143a7af01222c" providerId="LiveId" clId="{9632FDCA-E6DC-4076-8946-36BBB906986C}" dt="2021-11-08T22:27:28.707" v="1404" actId="680"/>
        <pc:sldMkLst>
          <pc:docMk/>
          <pc:sldMk cId="1596065622" sldId="346"/>
        </pc:sldMkLst>
      </pc:sldChg>
      <pc:sldChg chg="modSp add mod">
        <pc:chgData name="Carlos Bruno Oliveira Lopes" userId="51e143a7af01222c" providerId="LiveId" clId="{9632FDCA-E6DC-4076-8946-36BBB906986C}" dt="2021-11-09T20:47:17.824" v="7437" actId="6549"/>
        <pc:sldMkLst>
          <pc:docMk/>
          <pc:sldMk cId="3419759385" sldId="346"/>
        </pc:sldMkLst>
        <pc:spChg chg="mod">
          <ac:chgData name="Carlos Bruno Oliveira Lopes" userId="51e143a7af01222c" providerId="LiveId" clId="{9632FDCA-E6DC-4076-8946-36BBB906986C}" dt="2021-11-09T20:47:17.824" v="7437" actId="6549"/>
          <ac:spMkLst>
            <pc:docMk/>
            <pc:sldMk cId="3419759385" sldId="346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20:46:42.739" v="7402" actId="5793"/>
          <ac:spMkLst>
            <pc:docMk/>
            <pc:sldMk cId="3419759385" sldId="346"/>
            <ac:spMk id="9" creationId="{5D0128DE-4053-4B5A-AF1D-55F18C90168A}"/>
          </ac:spMkLst>
        </pc:spChg>
      </pc:sldChg>
      <pc:sldChg chg="modSp add mod">
        <pc:chgData name="Carlos Bruno Oliveira Lopes" userId="51e143a7af01222c" providerId="LiveId" clId="{9632FDCA-E6DC-4076-8946-36BBB906986C}" dt="2021-11-08T22:39:58.487" v="1862" actId="14"/>
        <pc:sldMkLst>
          <pc:docMk/>
          <pc:sldMk cId="1661075320" sldId="347"/>
        </pc:sldMkLst>
        <pc:spChg chg="mod">
          <ac:chgData name="Carlos Bruno Oliveira Lopes" userId="51e143a7af01222c" providerId="LiveId" clId="{9632FDCA-E6DC-4076-8946-36BBB906986C}" dt="2021-11-08T22:39:58.487" v="1862" actId="14"/>
          <ac:spMkLst>
            <pc:docMk/>
            <pc:sldMk cId="1661075320" sldId="347"/>
            <ac:spMk id="3" creationId="{F041F51F-ED2C-4FEA-971E-C00C4D800572}"/>
          </ac:spMkLst>
        </pc:spChg>
      </pc:sldChg>
      <pc:sldChg chg="addSp modSp add mod">
        <pc:chgData name="Carlos Bruno Oliveira Lopes" userId="51e143a7af01222c" providerId="LiveId" clId="{9632FDCA-E6DC-4076-8946-36BBB906986C}" dt="2021-11-09T03:45:55.635" v="5506" actId="20577"/>
        <pc:sldMkLst>
          <pc:docMk/>
          <pc:sldMk cId="1382404956" sldId="348"/>
        </pc:sldMkLst>
        <pc:spChg chg="mod">
          <ac:chgData name="Carlos Bruno Oliveira Lopes" userId="51e143a7af01222c" providerId="LiveId" clId="{9632FDCA-E6DC-4076-8946-36BBB906986C}" dt="2021-11-08T22:51:28.263" v="1873" actId="14"/>
          <ac:spMkLst>
            <pc:docMk/>
            <pc:sldMk cId="1382404956" sldId="348"/>
            <ac:spMk id="3" creationId="{F041F51F-ED2C-4FEA-971E-C00C4D800572}"/>
          </ac:spMkLst>
        </pc:spChg>
        <pc:spChg chg="add mod">
          <ac:chgData name="Carlos Bruno Oliveira Lopes" userId="51e143a7af01222c" providerId="LiveId" clId="{9632FDCA-E6DC-4076-8946-36BBB906986C}" dt="2021-11-09T03:45:55.635" v="5506" actId="20577"/>
          <ac:spMkLst>
            <pc:docMk/>
            <pc:sldMk cId="1382404956" sldId="348"/>
            <ac:spMk id="12" creationId="{F09C6332-AA95-4EF7-BDC8-59C55CD58A72}"/>
          </ac:spMkLst>
        </pc:spChg>
        <pc:spChg chg="add mod">
          <ac:chgData name="Carlos Bruno Oliveira Lopes" userId="51e143a7af01222c" providerId="LiveId" clId="{9632FDCA-E6DC-4076-8946-36BBB906986C}" dt="2021-11-09T01:46:09.794" v="3449" actId="13822"/>
          <ac:spMkLst>
            <pc:docMk/>
            <pc:sldMk cId="1382404956" sldId="348"/>
            <ac:spMk id="14" creationId="{0F03639A-4C62-4A92-9CAF-841C2D22DD91}"/>
          </ac:spMkLst>
        </pc:spChg>
      </pc:sldChg>
      <pc:sldChg chg="modSp add mod ord">
        <pc:chgData name="Carlos Bruno Oliveira Lopes" userId="51e143a7af01222c" providerId="LiveId" clId="{9632FDCA-E6DC-4076-8946-36BBB906986C}" dt="2021-11-09T03:55:59.924" v="5935" actId="20577"/>
        <pc:sldMkLst>
          <pc:docMk/>
          <pc:sldMk cId="1939699220" sldId="349"/>
        </pc:sldMkLst>
        <pc:spChg chg="mod">
          <ac:chgData name="Carlos Bruno Oliveira Lopes" userId="51e143a7af01222c" providerId="LiveId" clId="{9632FDCA-E6DC-4076-8946-36BBB906986C}" dt="2021-11-09T01:16:45.477" v="2728" actId="207"/>
          <ac:spMkLst>
            <pc:docMk/>
            <pc:sldMk cId="1939699220" sldId="349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55:59.924" v="5935" actId="20577"/>
          <ac:spMkLst>
            <pc:docMk/>
            <pc:sldMk cId="1939699220" sldId="349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3:45:48.132" v="5504" actId="20577"/>
        <pc:sldMkLst>
          <pc:docMk/>
          <pc:sldMk cId="906131623" sldId="350"/>
        </pc:sldMkLst>
        <pc:spChg chg="mod">
          <ac:chgData name="Carlos Bruno Oliveira Lopes" userId="51e143a7af01222c" providerId="LiveId" clId="{9632FDCA-E6DC-4076-8946-36BBB906986C}" dt="2021-11-09T02:50:55.239" v="3576" actId="15"/>
          <ac:spMkLst>
            <pc:docMk/>
            <pc:sldMk cId="906131623" sldId="350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48.132" v="5504" actId="20577"/>
          <ac:spMkLst>
            <pc:docMk/>
            <pc:sldMk cId="906131623" sldId="350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3:45:41.845" v="5503" actId="20577"/>
        <pc:sldMkLst>
          <pc:docMk/>
          <pc:sldMk cId="325269074" sldId="351"/>
        </pc:sldMkLst>
        <pc:spChg chg="mod">
          <ac:chgData name="Carlos Bruno Oliveira Lopes" userId="51e143a7af01222c" providerId="LiveId" clId="{9632FDCA-E6DC-4076-8946-36BBB906986C}" dt="2021-11-09T02:57:02.846" v="3941" actId="948"/>
          <ac:spMkLst>
            <pc:docMk/>
            <pc:sldMk cId="325269074" sldId="351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41.845" v="5503" actId="20577"/>
          <ac:spMkLst>
            <pc:docMk/>
            <pc:sldMk cId="325269074" sldId="351"/>
            <ac:spMk id="11" creationId="{43AB939B-2F54-4854-AAE6-1C07911A1154}"/>
          </ac:spMkLst>
        </pc:spChg>
      </pc:sldChg>
      <pc:sldChg chg="addSp modSp add mod">
        <pc:chgData name="Carlos Bruno Oliveira Lopes" userId="51e143a7af01222c" providerId="LiveId" clId="{9632FDCA-E6DC-4076-8946-36BBB906986C}" dt="2021-11-09T03:45:34.358" v="5502" actId="20577"/>
        <pc:sldMkLst>
          <pc:docMk/>
          <pc:sldMk cId="1756978435" sldId="352"/>
        </pc:sldMkLst>
        <pc:spChg chg="mod">
          <ac:chgData name="Carlos Bruno Oliveira Lopes" userId="51e143a7af01222c" providerId="LiveId" clId="{9632FDCA-E6DC-4076-8946-36BBB906986C}" dt="2021-11-09T03:16:43.613" v="4339" actId="27636"/>
          <ac:spMkLst>
            <pc:docMk/>
            <pc:sldMk cId="1756978435" sldId="352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34.358" v="5502" actId="20577"/>
          <ac:spMkLst>
            <pc:docMk/>
            <pc:sldMk cId="1756978435" sldId="352"/>
            <ac:spMk id="11" creationId="{43AB939B-2F54-4854-AAE6-1C07911A1154}"/>
          </ac:spMkLst>
        </pc:spChg>
        <pc:spChg chg="add mod">
          <ac:chgData name="Carlos Bruno Oliveira Lopes" userId="51e143a7af01222c" providerId="LiveId" clId="{9632FDCA-E6DC-4076-8946-36BBB906986C}" dt="2021-11-09T03:12:37.302" v="4264" actId="1035"/>
          <ac:spMkLst>
            <pc:docMk/>
            <pc:sldMk cId="1756978435" sldId="352"/>
            <ac:spMk id="13" creationId="{D4444F12-C9C1-42F1-9D10-6498DF433EC2}"/>
          </ac:spMkLst>
        </pc:spChg>
      </pc:sldChg>
      <pc:sldChg chg="delSp modSp add mod">
        <pc:chgData name="Carlos Bruno Oliveira Lopes" userId="51e143a7af01222c" providerId="LiveId" clId="{9632FDCA-E6DC-4076-8946-36BBB906986C}" dt="2021-11-09T03:45:29.724" v="5501" actId="20577"/>
        <pc:sldMkLst>
          <pc:docMk/>
          <pc:sldMk cId="281119751" sldId="353"/>
        </pc:sldMkLst>
        <pc:spChg chg="mod">
          <ac:chgData name="Carlos Bruno Oliveira Lopes" userId="51e143a7af01222c" providerId="LiveId" clId="{9632FDCA-E6DC-4076-8946-36BBB906986C}" dt="2021-11-09T03:30:45.035" v="4661" actId="948"/>
          <ac:spMkLst>
            <pc:docMk/>
            <pc:sldMk cId="281119751" sldId="353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29.724" v="5501" actId="20577"/>
          <ac:spMkLst>
            <pc:docMk/>
            <pc:sldMk cId="281119751" sldId="353"/>
            <ac:spMk id="11" creationId="{43AB939B-2F54-4854-AAE6-1C07911A1154}"/>
          </ac:spMkLst>
        </pc:spChg>
        <pc:spChg chg="del">
          <ac:chgData name="Carlos Bruno Oliveira Lopes" userId="51e143a7af01222c" providerId="LiveId" clId="{9632FDCA-E6DC-4076-8946-36BBB906986C}" dt="2021-11-09T03:17:02.275" v="4342" actId="478"/>
          <ac:spMkLst>
            <pc:docMk/>
            <pc:sldMk cId="281119751" sldId="353"/>
            <ac:spMk id="13" creationId="{D4444F12-C9C1-42F1-9D10-6498DF433EC2}"/>
          </ac:spMkLst>
        </pc:spChg>
      </pc:sldChg>
      <pc:sldChg chg="modSp add mod">
        <pc:chgData name="Carlos Bruno Oliveira Lopes" userId="51e143a7af01222c" providerId="LiveId" clId="{9632FDCA-E6DC-4076-8946-36BBB906986C}" dt="2021-11-09T03:45:26.066" v="5500" actId="20577"/>
        <pc:sldMkLst>
          <pc:docMk/>
          <pc:sldMk cId="959393875" sldId="354"/>
        </pc:sldMkLst>
        <pc:spChg chg="mod">
          <ac:chgData name="Carlos Bruno Oliveira Lopes" userId="51e143a7af01222c" providerId="LiveId" clId="{9632FDCA-E6DC-4076-8946-36BBB906986C}" dt="2021-11-09T03:43:09.204" v="5369" actId="6549"/>
          <ac:spMkLst>
            <pc:docMk/>
            <pc:sldMk cId="959393875" sldId="354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26.066" v="5500" actId="20577"/>
          <ac:spMkLst>
            <pc:docMk/>
            <pc:sldMk cId="959393875" sldId="354"/>
            <ac:spMk id="11" creationId="{43AB939B-2F54-4854-AAE6-1C07911A1154}"/>
          </ac:spMkLst>
        </pc:spChg>
      </pc:sldChg>
      <pc:sldChg chg="add del">
        <pc:chgData name="Carlos Bruno Oliveira Lopes" userId="51e143a7af01222c" providerId="LiveId" clId="{9632FDCA-E6DC-4076-8946-36BBB906986C}" dt="2021-11-09T03:30:18.666" v="4656" actId="2890"/>
        <pc:sldMkLst>
          <pc:docMk/>
          <pc:sldMk cId="2519380585" sldId="354"/>
        </pc:sldMkLst>
      </pc:sldChg>
      <pc:sldChg chg="modSp add mod">
        <pc:chgData name="Carlos Bruno Oliveira Lopes" userId="51e143a7af01222c" providerId="LiveId" clId="{9632FDCA-E6DC-4076-8946-36BBB906986C}" dt="2021-11-09T03:52:46.400" v="5736" actId="20577"/>
        <pc:sldMkLst>
          <pc:docMk/>
          <pc:sldMk cId="260643019" sldId="355"/>
        </pc:sldMkLst>
        <pc:spChg chg="mod">
          <ac:chgData name="Carlos Bruno Oliveira Lopes" userId="51e143a7af01222c" providerId="LiveId" clId="{9632FDCA-E6DC-4076-8946-36BBB906986C}" dt="2021-11-09T03:52:46.400" v="5736" actId="20577"/>
          <ac:spMkLst>
            <pc:docMk/>
            <pc:sldMk cId="260643019" sldId="355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3:45:21.192" v="5499" actId="20577"/>
          <ac:spMkLst>
            <pc:docMk/>
            <pc:sldMk cId="260643019" sldId="355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3:55:43.498" v="5934" actId="948"/>
        <pc:sldMkLst>
          <pc:docMk/>
          <pc:sldMk cId="4215717910" sldId="356"/>
        </pc:sldMkLst>
        <pc:spChg chg="mod">
          <ac:chgData name="Carlos Bruno Oliveira Lopes" userId="51e143a7af01222c" providerId="LiveId" clId="{9632FDCA-E6DC-4076-8946-36BBB906986C}" dt="2021-11-09T03:55:43.498" v="5934" actId="948"/>
          <ac:spMkLst>
            <pc:docMk/>
            <pc:sldMk cId="4215717910" sldId="356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9632FDCA-E6DC-4076-8946-36BBB906986C}" dt="2021-11-09T04:02:53.985" v="6416" actId="14100"/>
        <pc:sldMkLst>
          <pc:docMk/>
          <pc:sldMk cId="3587756731" sldId="357"/>
        </pc:sldMkLst>
        <pc:spChg chg="mod">
          <ac:chgData name="Carlos Bruno Oliveira Lopes" userId="51e143a7af01222c" providerId="LiveId" clId="{9632FDCA-E6DC-4076-8946-36BBB906986C}" dt="2021-11-09T04:01:41.005" v="6414" actId="20577"/>
          <ac:spMkLst>
            <pc:docMk/>
            <pc:sldMk cId="3587756731" sldId="357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09T04:02:53.985" v="6416" actId="14100"/>
          <ac:spMkLst>
            <pc:docMk/>
            <pc:sldMk cId="3587756731" sldId="357"/>
            <ac:spMk id="11" creationId="{43AB939B-2F54-4854-AAE6-1C07911A1154}"/>
          </ac:spMkLst>
        </pc:spChg>
      </pc:sldChg>
      <pc:sldChg chg="modSp add mod">
        <pc:chgData name="Carlos Bruno Oliveira Lopes" userId="51e143a7af01222c" providerId="LiveId" clId="{9632FDCA-E6DC-4076-8946-36BBB906986C}" dt="2021-11-09T04:08:25.196" v="6670" actId="20577"/>
        <pc:sldMkLst>
          <pc:docMk/>
          <pc:sldMk cId="1488299114" sldId="358"/>
        </pc:sldMkLst>
        <pc:spChg chg="mod">
          <ac:chgData name="Carlos Bruno Oliveira Lopes" userId="51e143a7af01222c" providerId="LiveId" clId="{9632FDCA-E6DC-4076-8946-36BBB906986C}" dt="2021-11-09T04:08:25.196" v="6670" actId="20577"/>
          <ac:spMkLst>
            <pc:docMk/>
            <pc:sldMk cId="1488299114" sldId="358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9632FDCA-E6DC-4076-8946-36BBB906986C}" dt="2021-11-09T19:42:25.487" v="7254" actId="948"/>
        <pc:sldMkLst>
          <pc:docMk/>
          <pc:sldMk cId="1681237" sldId="359"/>
        </pc:sldMkLst>
        <pc:spChg chg="mod">
          <ac:chgData name="Carlos Bruno Oliveira Lopes" userId="51e143a7af01222c" providerId="LiveId" clId="{9632FDCA-E6DC-4076-8946-36BBB906986C}" dt="2021-11-09T19:42:25.487" v="7254" actId="948"/>
          <ac:spMkLst>
            <pc:docMk/>
            <pc:sldMk cId="1681237" sldId="359"/>
            <ac:spMk id="3" creationId="{F041F51F-ED2C-4FEA-971E-C00C4D800572}"/>
          </ac:spMkLst>
        </pc:spChg>
      </pc:sldChg>
      <pc:sldChg chg="addSp modSp add mod">
        <pc:chgData name="Carlos Bruno Oliveira Lopes" userId="51e143a7af01222c" providerId="LiveId" clId="{9632FDCA-E6DC-4076-8946-36BBB906986C}" dt="2021-11-09T20:18:20.420" v="7347" actId="14100"/>
        <pc:sldMkLst>
          <pc:docMk/>
          <pc:sldMk cId="2210595238" sldId="360"/>
        </pc:sldMkLst>
        <pc:spChg chg="mod">
          <ac:chgData name="Carlos Bruno Oliveira Lopes" userId="51e143a7af01222c" providerId="LiveId" clId="{9632FDCA-E6DC-4076-8946-36BBB906986C}" dt="2021-11-09T20:17:57.347" v="7344" actId="20577"/>
          <ac:spMkLst>
            <pc:docMk/>
            <pc:sldMk cId="2210595238" sldId="360"/>
            <ac:spMk id="3" creationId="{F041F51F-ED2C-4FEA-971E-C00C4D800572}"/>
          </ac:spMkLst>
        </pc:spChg>
        <pc:spChg chg="add mod">
          <ac:chgData name="Carlos Bruno Oliveira Lopes" userId="51e143a7af01222c" providerId="LiveId" clId="{9632FDCA-E6DC-4076-8946-36BBB906986C}" dt="2021-11-09T20:18:20.420" v="7347" actId="14100"/>
          <ac:spMkLst>
            <pc:docMk/>
            <pc:sldMk cId="2210595238" sldId="360"/>
            <ac:spMk id="13" creationId="{A4C7B6F3-102F-4404-89A8-CB6C4893E160}"/>
          </ac:spMkLst>
        </pc:spChg>
      </pc:sldChg>
      <pc:sldChg chg="delSp modSp add mod">
        <pc:chgData name="Carlos Bruno Oliveira Lopes" userId="51e143a7af01222c" providerId="LiveId" clId="{9632FDCA-E6DC-4076-8946-36BBB906986C}" dt="2021-11-09T20:23:52.887" v="7382" actId="255"/>
        <pc:sldMkLst>
          <pc:docMk/>
          <pc:sldMk cId="3564446113" sldId="361"/>
        </pc:sldMkLst>
        <pc:spChg chg="mod">
          <ac:chgData name="Carlos Bruno Oliveira Lopes" userId="51e143a7af01222c" providerId="LiveId" clId="{9632FDCA-E6DC-4076-8946-36BBB906986C}" dt="2021-11-09T20:23:52.887" v="7382" actId="255"/>
          <ac:spMkLst>
            <pc:docMk/>
            <pc:sldMk cId="3564446113" sldId="361"/>
            <ac:spMk id="12" creationId="{F09C6332-AA95-4EF7-BDC8-59C55CD58A72}"/>
          </ac:spMkLst>
        </pc:spChg>
        <pc:spChg chg="del">
          <ac:chgData name="Carlos Bruno Oliveira Lopes" userId="51e143a7af01222c" providerId="LiveId" clId="{9632FDCA-E6DC-4076-8946-36BBB906986C}" dt="2021-11-09T20:21:45.656" v="7349" actId="478"/>
          <ac:spMkLst>
            <pc:docMk/>
            <pc:sldMk cId="3564446113" sldId="361"/>
            <ac:spMk id="14" creationId="{0F03639A-4C62-4A92-9CAF-841C2D22DD91}"/>
          </ac:spMkLst>
        </pc:spChg>
      </pc:sldChg>
      <pc:sldChg chg="delSp add mod ord">
        <pc:chgData name="Carlos Bruno Oliveira Lopes" userId="51e143a7af01222c" providerId="LiveId" clId="{9632FDCA-E6DC-4076-8946-36BBB906986C}" dt="2021-11-09T20:24:20.603" v="7386" actId="478"/>
        <pc:sldMkLst>
          <pc:docMk/>
          <pc:sldMk cId="1611396491" sldId="362"/>
        </pc:sldMkLst>
        <pc:spChg chg="del">
          <ac:chgData name="Carlos Bruno Oliveira Lopes" userId="51e143a7af01222c" providerId="LiveId" clId="{9632FDCA-E6DC-4076-8946-36BBB906986C}" dt="2021-11-09T20:24:20.603" v="7386" actId="478"/>
          <ac:spMkLst>
            <pc:docMk/>
            <pc:sldMk cId="1611396491" sldId="362"/>
            <ac:spMk id="11" creationId="{43AB939B-2F54-4854-AAE6-1C07911A1154}"/>
          </ac:spMkLst>
        </pc:spChg>
      </pc:sldChg>
      <pc:sldChg chg="add del">
        <pc:chgData name="Carlos Bruno Oliveira Lopes" userId="51e143a7af01222c" providerId="LiveId" clId="{9632FDCA-E6DC-4076-8946-36BBB906986C}" dt="2021-11-09T20:46:22.928" v="7388" actId="2890"/>
        <pc:sldMkLst>
          <pc:docMk/>
          <pc:sldMk cId="3455974210" sldId="363"/>
        </pc:sldMkLst>
      </pc:sldChg>
      <pc:sldChg chg="modSp add mod">
        <pc:chgData name="Carlos Bruno Oliveira Lopes" userId="51e143a7af01222c" providerId="LiveId" clId="{9632FDCA-E6DC-4076-8946-36BBB906986C}" dt="2021-11-10T00:57:07.552" v="7920" actId="6549"/>
        <pc:sldMkLst>
          <pc:docMk/>
          <pc:sldMk cId="4112710779" sldId="363"/>
        </pc:sldMkLst>
        <pc:spChg chg="mod">
          <ac:chgData name="Carlos Bruno Oliveira Lopes" userId="51e143a7af01222c" providerId="LiveId" clId="{9632FDCA-E6DC-4076-8946-36BBB906986C}" dt="2021-11-10T00:57:07.552" v="7920" actId="6549"/>
          <ac:spMkLst>
            <pc:docMk/>
            <pc:sldMk cId="4112710779" sldId="363"/>
            <ac:spMk id="3" creationId="{F041F51F-ED2C-4FEA-971E-C00C4D800572}"/>
          </ac:spMkLst>
        </pc:spChg>
      </pc:sldChg>
      <pc:sldChg chg="add">
        <pc:chgData name="Carlos Bruno Oliveira Lopes" userId="51e143a7af01222c" providerId="LiveId" clId="{9632FDCA-E6DC-4076-8946-36BBB906986C}" dt="2021-11-09T20:50:37.331" v="7438" actId="2890"/>
        <pc:sldMkLst>
          <pc:docMk/>
          <pc:sldMk cId="3970092150" sldId="364"/>
        </pc:sldMkLst>
      </pc:sldChg>
      <pc:sldChg chg="modSp add mod">
        <pc:chgData name="Carlos Bruno Oliveira Lopes" userId="51e143a7af01222c" providerId="LiveId" clId="{9632FDCA-E6DC-4076-8946-36BBB906986C}" dt="2021-11-10T00:48:21.382" v="7912" actId="20577"/>
        <pc:sldMkLst>
          <pc:docMk/>
          <pc:sldMk cId="3489636635" sldId="365"/>
        </pc:sldMkLst>
        <pc:spChg chg="mod">
          <ac:chgData name="Carlos Bruno Oliveira Lopes" userId="51e143a7af01222c" providerId="LiveId" clId="{9632FDCA-E6DC-4076-8946-36BBB906986C}" dt="2021-11-10T00:48:21.382" v="7912" actId="20577"/>
          <ac:spMkLst>
            <pc:docMk/>
            <pc:sldMk cId="3489636635" sldId="365"/>
            <ac:spMk id="3" creationId="{F041F51F-ED2C-4FEA-971E-C00C4D800572}"/>
          </ac:spMkLst>
        </pc:spChg>
        <pc:spChg chg="mod">
          <ac:chgData name="Carlos Bruno Oliveira Lopes" userId="51e143a7af01222c" providerId="LiveId" clId="{9632FDCA-E6DC-4076-8946-36BBB906986C}" dt="2021-11-10T00:21:25.115" v="7552" actId="20577"/>
          <ac:spMkLst>
            <pc:docMk/>
            <pc:sldMk cId="3489636635" sldId="365"/>
            <ac:spMk id="9" creationId="{5D0128DE-4053-4B5A-AF1D-55F18C90168A}"/>
          </ac:spMkLst>
        </pc:spChg>
      </pc:sldChg>
      <pc:sldChg chg="add">
        <pc:chgData name="Carlos Bruno Oliveira Lopes" userId="51e143a7af01222c" providerId="LiveId" clId="{9632FDCA-E6DC-4076-8946-36BBB906986C}" dt="2021-11-10T00:57:10.550" v="7921" actId="2890"/>
        <pc:sldMkLst>
          <pc:docMk/>
          <pc:sldMk cId="1841175908" sldId="366"/>
        </pc:sldMkLst>
      </pc:sldChg>
    </pc:docChg>
  </pc:docChgLst>
  <pc:docChgLst>
    <pc:chgData name="Carlos Bruno Oliveira Lopes" userId="51e143a7af01222c" providerId="LiveId" clId="{3A0A28A9-09A3-43BA-B87C-4B41F35AFCD2}"/>
    <pc:docChg chg="undo redo custSel modSld">
      <pc:chgData name="Carlos Bruno Oliveira Lopes" userId="51e143a7af01222c" providerId="LiveId" clId="{3A0A28A9-09A3-43BA-B87C-4B41F35AFCD2}" dt="2021-11-04T02:45:23.416" v="34" actId="27636"/>
      <pc:docMkLst>
        <pc:docMk/>
      </pc:docMkLst>
      <pc:sldChg chg="modSp mod">
        <pc:chgData name="Carlos Bruno Oliveira Lopes" userId="51e143a7af01222c" providerId="LiveId" clId="{3A0A28A9-09A3-43BA-B87C-4B41F35AFCD2}" dt="2021-11-04T02:44:16.940" v="25"/>
        <pc:sldMkLst>
          <pc:docMk/>
          <pc:sldMk cId="0" sldId="257"/>
        </pc:sldMkLst>
        <pc:spChg chg="mod">
          <ac:chgData name="Carlos Bruno Oliveira Lopes" userId="51e143a7af01222c" providerId="LiveId" clId="{3A0A28A9-09A3-43BA-B87C-4B41F35AFCD2}" dt="2021-11-04T02:44:16.940" v="25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4:39.529" v="30"/>
        <pc:sldMkLst>
          <pc:docMk/>
          <pc:sldMk cId="0" sldId="258"/>
        </pc:sldMkLst>
        <pc:spChg chg="mod">
          <ac:chgData name="Carlos Bruno Oliveira Lopes" userId="51e143a7af01222c" providerId="LiveId" clId="{3A0A28A9-09A3-43BA-B87C-4B41F35AFCD2}" dt="2021-11-04T02:44:39.529" v="3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arlos Bruno Oliveira Lopes" userId="51e143a7af01222c" providerId="LiveId" clId="{3A0A28A9-09A3-43BA-B87C-4B41F35AFCD2}" dt="2021-11-04T02:45:23.416" v="34" actId="27636"/>
        <pc:sldMkLst>
          <pc:docMk/>
          <pc:sldMk cId="0" sldId="259"/>
        </pc:sldMkLst>
        <pc:spChg chg="mod">
          <ac:chgData name="Carlos Bruno Oliveira Lopes" userId="51e143a7af01222c" providerId="LiveId" clId="{3A0A28A9-09A3-43BA-B87C-4B41F35AFCD2}" dt="2021-11-04T02:45:23.416" v="34" actId="27636"/>
          <ac:spMkLst>
            <pc:docMk/>
            <pc:sldMk cId="0" sldId="259"/>
            <ac:spMk id="4" creationId="{00000000-0000-0000-0000-000000000000}"/>
          </ac:spMkLst>
        </pc:spChg>
      </pc:sldChg>
    </pc:docChg>
  </pc:docChgLst>
  <pc:docChgLst>
    <pc:chgData name="Carlos Bruno Oliveira Lopes" userId="51e143a7af01222c" providerId="LiveId" clId="{B85E8B70-3DDE-4C49-B290-544BAD994415}"/>
    <pc:docChg chg="custSel modSld">
      <pc:chgData name="Carlos Bruno Oliveira Lopes" userId="51e143a7af01222c" providerId="LiveId" clId="{B85E8B70-3DDE-4C49-B290-544BAD994415}" dt="2021-09-15T03:24:33.920" v="0" actId="478"/>
      <pc:docMkLst>
        <pc:docMk/>
      </pc:docMkLst>
      <pc:sldChg chg="delSp mod">
        <pc:chgData name="Carlos Bruno Oliveira Lopes" userId="51e143a7af01222c" providerId="LiveId" clId="{B85E8B70-3DDE-4C49-B290-544BAD994415}" dt="2021-09-15T03:24:33.920" v="0" actId="478"/>
        <pc:sldMkLst>
          <pc:docMk/>
          <pc:sldMk cId="2388398757" sldId="268"/>
        </pc:sldMkLst>
        <pc:picChg chg="del">
          <ac:chgData name="Carlos Bruno Oliveira Lopes" userId="51e143a7af01222c" providerId="LiveId" clId="{B85E8B70-3DDE-4C49-B290-544BAD994415}" dt="2021-09-15T03:24:33.920" v="0" actId="478"/>
          <ac:picMkLst>
            <pc:docMk/>
            <pc:sldMk cId="2388398757" sldId="268"/>
            <ac:picMk id="8" creationId="{00000000-0000-0000-0000-000000000000}"/>
          </ac:picMkLst>
        </pc:picChg>
      </pc:sldChg>
    </pc:docChg>
  </pc:docChgLst>
  <pc:docChgLst>
    <pc:chgData name="Carlos Bruno Oliveira Lopes" userId="51e143a7af01222c" providerId="LiveId" clId="{E00144B6-4256-4AA7-8FD2-5305EA4471DC}"/>
    <pc:docChg chg="undo redo custSel mod addSld delSld modSld sldOrd modMainMaster modNotesMaster">
      <pc:chgData name="Carlos Bruno Oliveira Lopes" userId="51e143a7af01222c" providerId="LiveId" clId="{E00144B6-4256-4AA7-8FD2-5305EA4471DC}" dt="2021-02-09T17:50:19.301" v="2286" actId="1035"/>
      <pc:docMkLst>
        <pc:docMk/>
      </pc:docMkLst>
      <pc:sldChg chg="addSp delSp modSp mod modClrScheme chgLayout">
        <pc:chgData name="Carlos Bruno Oliveira Lopes" userId="51e143a7af01222c" providerId="LiveId" clId="{E00144B6-4256-4AA7-8FD2-5305EA4471DC}" dt="2021-02-09T17:48:04.973" v="2283" actId="478"/>
        <pc:sldMkLst>
          <pc:docMk/>
          <pc:sldMk cId="0" sldId="257"/>
        </pc:sldMkLst>
        <pc:spChg chg="mod ord">
          <ac:chgData name="Carlos Bruno Oliveira Lopes" userId="51e143a7af01222c" providerId="LiveId" clId="{E00144B6-4256-4AA7-8FD2-5305EA4471DC}" dt="2021-02-02T22:45:29.223" v="2280" actId="12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22:45:39.305" v="2282" actId="14100"/>
          <ac:spMkLst>
            <pc:docMk/>
            <pc:sldMk cId="0" sldId="257"/>
            <ac:spMk id="3" creationId="{00000000-0000-0000-0000-000000000000}"/>
          </ac:spMkLst>
        </pc:spChg>
        <pc:spChg chg="del">
          <ac:chgData name="Carlos Bruno Oliveira Lopes" userId="51e143a7af01222c" providerId="LiveId" clId="{E00144B6-4256-4AA7-8FD2-5305EA4471DC}" dt="2021-02-09T17:48:04.973" v="2283" actId="478"/>
          <ac:spMkLst>
            <pc:docMk/>
            <pc:sldMk cId="0" sldId="257"/>
            <ac:spMk id="5" creationId="{61ADE06D-B9C4-462E-BF28-A68B712279B0}"/>
          </ac:spMkLst>
        </pc:spChg>
        <pc:spChg chg="add mod">
          <ac:chgData name="Carlos Bruno Oliveira Lopes" userId="51e143a7af01222c" providerId="LiveId" clId="{E00144B6-4256-4AA7-8FD2-5305EA4471DC}" dt="2021-02-02T22:43:56.203" v="2278" actId="404"/>
          <ac:spMkLst>
            <pc:docMk/>
            <pc:sldMk cId="0" sldId="257"/>
            <ac:spMk id="7" creationId="{99221736-8C75-43C3-8046-198D0480D275}"/>
          </ac:spMkLst>
        </pc:spChg>
        <pc:picChg chg="del mod">
          <ac:chgData name="Carlos Bruno Oliveira Lopes" userId="51e143a7af01222c" providerId="LiveId" clId="{E00144B6-4256-4AA7-8FD2-5305EA4471DC}" dt="2021-02-01T20:10:01.798" v="19" actId="478"/>
          <ac:picMkLst>
            <pc:docMk/>
            <pc:sldMk cId="0" sldId="257"/>
            <ac:picMk id="1030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16:19.555" v="270" actId="20577"/>
        <pc:sldMkLst>
          <pc:docMk/>
          <pc:sldMk cId="0" sldId="258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6:19.555" v="27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8"/>
            <ac:spMk id="5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13:16.046" v="66" actId="478"/>
          <ac:picMkLst>
            <pc:docMk/>
            <pc:sldMk cId="0" sldId="258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9.663" v="583" actId="478"/>
        <pc:sldMkLst>
          <pc:docMk/>
          <pc:sldMk cId="0" sldId="259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18:04.059" v="54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59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9.663" v="583" actId="478"/>
          <ac:picMkLst>
            <pc:docMk/>
            <pc:sldMk cId="0" sldId="259"/>
            <ac:picMk id="11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28.832" v="544" actId="47"/>
        <pc:sldMkLst>
          <pc:docMk/>
          <pc:sldMk cId="0" sldId="260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0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0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6.179" v="545" actId="47"/>
        <pc:sldMkLst>
          <pc:docMk/>
          <pc:sldMk cId="0" sldId="261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697" v="14" actId="27636"/>
          <ac:spMkLst>
            <pc:docMk/>
            <pc:sldMk cId="0" sldId="261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1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1"/>
            <ac:picMk id="9" creationId="{00000000-0000-0000-0000-000000000000}"/>
          </ac:picMkLst>
        </pc:picChg>
      </pc:sldChg>
      <pc:sldChg chg="modSp del">
        <pc:chgData name="Carlos Bruno Oliveira Lopes" userId="51e143a7af01222c" providerId="LiveId" clId="{E00144B6-4256-4AA7-8FD2-5305EA4471DC}" dt="2021-02-01T20:18:42.407" v="549" actId="47"/>
        <pc:sldMkLst>
          <pc:docMk/>
          <pc:sldMk cId="0" sldId="26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64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3:27.691" v="582" actId="478"/>
        <pc:sldMkLst>
          <pc:docMk/>
          <pc:sldMk cId="0" sldId="266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3:12.603" v="579" actId="948"/>
          <ac:spMkLst>
            <pc:docMk/>
            <pc:sldMk cId="0" sldId="266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6"/>
            <ac:spMk id="6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7.691" v="582" actId="478"/>
          <ac:picMkLst>
            <pc:docMk/>
            <pc:sldMk cId="0" sldId="266"/>
            <ac:picMk id="8" creationId="{00000000-0000-0000-0000-000000000000}"/>
          </ac:picMkLst>
        </pc:picChg>
      </pc:sldChg>
      <pc:sldChg chg="delSp modSp mod">
        <pc:chgData name="Carlos Bruno Oliveira Lopes" userId="51e143a7af01222c" providerId="LiveId" clId="{E00144B6-4256-4AA7-8FD2-5305EA4471DC}" dt="2021-02-01T20:24:32.065" v="601" actId="948"/>
        <pc:sldMkLst>
          <pc:docMk/>
          <pc:sldMk cId="0" sldId="267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67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24:32.065" v="601" actId="948"/>
          <ac:spMkLst>
            <pc:docMk/>
            <pc:sldMk cId="0" sldId="267"/>
            <ac:spMk id="12" creationId="{00000000-0000-0000-0000-000000000000}"/>
          </ac:spMkLst>
        </pc:spChg>
        <pc:picChg chg="del mod">
          <ac:chgData name="Carlos Bruno Oliveira Lopes" userId="51e143a7af01222c" providerId="LiveId" clId="{E00144B6-4256-4AA7-8FD2-5305EA4471DC}" dt="2021-02-01T20:23:25.719" v="581" actId="478"/>
          <ac:picMkLst>
            <pc:docMk/>
            <pc:sldMk cId="0" sldId="267"/>
            <ac:picMk id="8" creationId="{00000000-0000-0000-0000-000000000000}"/>
          </ac:picMkLst>
        </pc:picChg>
      </pc:sldChg>
      <pc:sldChg chg="addSp delSp modSp add mod">
        <pc:chgData name="Carlos Bruno Oliveira Lopes" userId="51e143a7af01222c" providerId="LiveId" clId="{E00144B6-4256-4AA7-8FD2-5305EA4471DC}" dt="2021-02-01T22:15:32.895" v="1809" actId="5793"/>
        <pc:sldMkLst>
          <pc:docMk/>
          <pc:sldMk cId="2388398757" sldId="268"/>
        </pc:sldMkLst>
        <pc:spChg chg="mod">
          <ac:chgData name="Carlos Bruno Oliveira Lopes" userId="51e143a7af01222c" providerId="LiveId" clId="{E00144B6-4256-4AA7-8FD2-5305EA4471DC}" dt="2021-02-01T20:48:18.844" v="642" actId="20577"/>
          <ac:spMkLst>
            <pc:docMk/>
            <pc:sldMk cId="2388398757" sldId="268"/>
            <ac:spMk id="2" creationId="{00000000-0000-0000-0000-000000000000}"/>
          </ac:spMkLst>
        </pc:spChg>
        <pc:spChg chg="add mod">
          <ac:chgData name="Carlos Bruno Oliveira Lopes" userId="51e143a7af01222c" providerId="LiveId" clId="{E00144B6-4256-4AA7-8FD2-5305EA4471DC}" dt="2021-02-01T22:15:32.895" v="1809" actId="5793"/>
          <ac:spMkLst>
            <pc:docMk/>
            <pc:sldMk cId="2388398757" sldId="268"/>
            <ac:spMk id="4" creationId="{A192DE17-4FBF-4E8C-B861-C680A494A048}"/>
          </ac:spMkLst>
        </pc:spChg>
        <pc:spChg chg="del">
          <ac:chgData name="Carlos Bruno Oliveira Lopes" userId="51e143a7af01222c" providerId="LiveId" clId="{E00144B6-4256-4AA7-8FD2-5305EA4471DC}" dt="2021-02-01T20:24:38.240" v="602" actId="478"/>
          <ac:spMkLst>
            <pc:docMk/>
            <pc:sldMk cId="2388398757" sldId="268"/>
            <ac:spMk id="12" creationId="{00000000-0000-0000-0000-000000000000}"/>
          </ac:spMkLst>
        </pc:spChg>
      </pc:sldChg>
      <pc:sldChg chg="modSp del mod">
        <pc:chgData name="Carlos Bruno Oliveira Lopes" userId="51e143a7af01222c" providerId="LiveId" clId="{E00144B6-4256-4AA7-8FD2-5305EA4471DC}" dt="2021-02-01T20:18:36.773" v="546" actId="47"/>
        <pc:sldMkLst>
          <pc:docMk/>
          <pc:sldMk cId="0" sldId="272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15" v="15" actId="27636"/>
          <ac:spMkLst>
            <pc:docMk/>
            <pc:sldMk cId="0" sldId="272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2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2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437" v="547" actId="47"/>
        <pc:sldMkLst>
          <pc:docMk/>
          <pc:sldMk cId="0" sldId="273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24" v="16" actId="276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3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3"/>
            <ac:picMk id="9" creationId="{00000000-0000-0000-0000-000000000000}"/>
          </ac:picMkLst>
        </pc:picChg>
      </pc:sldChg>
      <pc:sldChg chg="modSp del mod">
        <pc:chgData name="Carlos Bruno Oliveira Lopes" userId="51e143a7af01222c" providerId="LiveId" clId="{E00144B6-4256-4AA7-8FD2-5305EA4471DC}" dt="2021-02-01T20:18:37.951" v="548" actId="47"/>
        <pc:sldMkLst>
          <pc:docMk/>
          <pc:sldMk cId="0" sldId="274"/>
        </pc:sld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736" v="17" actId="27636"/>
          <ac:spMkLst>
            <pc:docMk/>
            <pc:sldMk cId="0" sldId="274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k cId="0" sldId="274"/>
            <ac:spMk id="6" creationId="{00000000-0000-0000-0000-000000000000}"/>
          </ac:spMkLst>
        </pc:spChg>
        <pc:picChg chg="mod">
          <ac:chgData name="Carlos Bruno Oliveira Lopes" userId="51e143a7af01222c" providerId="LiveId" clId="{E00144B6-4256-4AA7-8FD2-5305EA4471DC}" dt="2021-02-01T20:09:55.493" v="11"/>
          <ac:picMkLst>
            <pc:docMk/>
            <pc:sldMk cId="0" sldId="274"/>
            <ac:picMk id="9" creationId="{00000000-0000-0000-0000-000000000000}"/>
          </ac:picMkLst>
        </pc:picChg>
      </pc:sldChg>
      <pc:sldChg chg="delSp modSp add del mod">
        <pc:chgData name="Carlos Bruno Oliveira Lopes" userId="51e143a7af01222c" providerId="LiveId" clId="{E00144B6-4256-4AA7-8FD2-5305EA4471DC}" dt="2021-02-02T22:41:06.353" v="2211" actId="47"/>
        <pc:sldMkLst>
          <pc:docMk/>
          <pc:sldMk cId="2947434780" sldId="274"/>
        </pc:sldMkLst>
        <pc:spChg chg="mod">
          <ac:chgData name="Carlos Bruno Oliveira Lopes" userId="51e143a7af01222c" providerId="LiveId" clId="{E00144B6-4256-4AA7-8FD2-5305EA4471DC}" dt="2021-02-02T22:40:13.778" v="2206" actId="1076"/>
          <ac:spMkLst>
            <pc:docMk/>
            <pc:sldMk cId="2947434780" sldId="274"/>
            <ac:spMk id="5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40:47.610" v="2210" actId="207"/>
          <ac:spMkLst>
            <pc:docMk/>
            <pc:sldMk cId="2947434780" sldId="274"/>
            <ac:spMk id="6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9:47.437" v="2197" actId="14100"/>
          <ac:spMkLst>
            <pc:docMk/>
            <pc:sldMk cId="2947434780" sldId="274"/>
            <ac:spMk id="7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9:50.532" v="2198" actId="478"/>
          <ac:picMkLst>
            <pc:docMk/>
            <pc:sldMk cId="2947434780" sldId="274"/>
            <ac:picMk id="2050" creationId="{00000000-0000-0000-0000-000000000000}"/>
          </ac:picMkLst>
        </pc:picChg>
      </pc:sldChg>
      <pc:sldChg chg="new del">
        <pc:chgData name="Carlos Bruno Oliveira Lopes" userId="51e143a7af01222c" providerId="LiveId" clId="{E00144B6-4256-4AA7-8FD2-5305EA4471DC}" dt="2021-02-01T20:11:44.310" v="56" actId="680"/>
        <pc:sldMkLst>
          <pc:docMk/>
          <pc:sldMk cId="3468886695" sldId="275"/>
        </pc:sldMkLst>
      </pc:sldChg>
      <pc:sldChg chg="delSp modSp add mod">
        <pc:chgData name="Carlos Bruno Oliveira Lopes" userId="51e143a7af01222c" providerId="LiveId" clId="{E00144B6-4256-4AA7-8FD2-5305EA4471DC}" dt="2021-02-01T20:44:21.508" v="606" actId="313"/>
        <pc:sldMkLst>
          <pc:docMk/>
          <pc:sldMk cId="1769483648" sldId="276"/>
        </pc:sldMkLst>
        <pc:spChg chg="mod">
          <ac:chgData name="Carlos Bruno Oliveira Lopes" userId="51e143a7af01222c" providerId="LiveId" clId="{E00144B6-4256-4AA7-8FD2-5305EA4471DC}" dt="2021-02-01T20:44:21.508" v="606" actId="313"/>
          <ac:spMkLst>
            <pc:docMk/>
            <pc:sldMk cId="1769483648" sldId="27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1T20:43:36.278" v="605" actId="478"/>
          <ac:picMkLst>
            <pc:docMk/>
            <pc:sldMk cId="1769483648" sldId="276"/>
            <ac:picMk id="9" creationId="{00000000-0000-0000-0000-000000000000}"/>
          </ac:picMkLst>
        </pc:picChg>
      </pc:sldChg>
      <pc:sldChg chg="addSp delSp modSp add mod ord">
        <pc:chgData name="Carlos Bruno Oliveira Lopes" userId="51e143a7af01222c" providerId="LiveId" clId="{E00144B6-4256-4AA7-8FD2-5305EA4471DC}" dt="2021-02-02T01:03:55.487" v="2025" actId="478"/>
        <pc:sldMkLst>
          <pc:docMk/>
          <pc:sldMk cId="3627267910" sldId="277"/>
        </pc:sldMkLst>
        <pc:spChg chg="mod">
          <ac:chgData name="Carlos Bruno Oliveira Lopes" userId="51e143a7af01222c" providerId="LiveId" clId="{E00144B6-4256-4AA7-8FD2-5305EA4471DC}" dt="2021-02-02T00:57:15.219" v="1908" actId="20577"/>
          <ac:spMkLst>
            <pc:docMk/>
            <pc:sldMk cId="3627267910" sldId="277"/>
            <ac:spMk id="4" creationId="{A192DE17-4FBF-4E8C-B861-C680A494A048}"/>
          </ac:spMkLst>
        </pc:spChg>
        <pc:picChg chg="add mod">
          <ac:chgData name="Carlos Bruno Oliveira Lopes" userId="51e143a7af01222c" providerId="LiveId" clId="{E00144B6-4256-4AA7-8FD2-5305EA4471DC}" dt="2021-02-02T01:01:30.369" v="2015" actId="14100"/>
          <ac:picMkLst>
            <pc:docMk/>
            <pc:sldMk cId="3627267910" sldId="277"/>
            <ac:picMk id="7" creationId="{27B9F5BD-4697-4C4F-8C23-7977D6B6DA5B}"/>
          </ac:picMkLst>
        </pc:picChg>
        <pc:picChg chg="del">
          <ac:chgData name="Carlos Bruno Oliveira Lopes" userId="51e143a7af01222c" providerId="LiveId" clId="{E00144B6-4256-4AA7-8FD2-5305EA4471DC}" dt="2021-02-02T01:03:55.487" v="2025" actId="478"/>
          <ac:picMkLst>
            <pc:docMk/>
            <pc:sldMk cId="3627267910" sldId="277"/>
            <ac:picMk id="8" creationId="{00000000-0000-0000-0000-000000000000}"/>
          </ac:picMkLst>
        </pc:picChg>
        <pc:picChg chg="add mod">
          <ac:chgData name="Carlos Bruno Oliveira Lopes" userId="51e143a7af01222c" providerId="LiveId" clId="{E00144B6-4256-4AA7-8FD2-5305EA4471DC}" dt="2021-02-02T01:01:35.497" v="2017" actId="14100"/>
          <ac:picMkLst>
            <pc:docMk/>
            <pc:sldMk cId="3627267910" sldId="277"/>
            <ac:picMk id="10" creationId="{8CA95CDF-2CC8-4AD0-B0C8-419BAD105A6D}"/>
          </ac:picMkLst>
        </pc:picChg>
        <pc:picChg chg="add mod">
          <ac:chgData name="Carlos Bruno Oliveira Lopes" userId="51e143a7af01222c" providerId="LiveId" clId="{E00144B6-4256-4AA7-8FD2-5305EA4471DC}" dt="2021-02-02T01:02:40.778" v="2023" actId="1076"/>
          <ac:picMkLst>
            <pc:docMk/>
            <pc:sldMk cId="3627267910" sldId="277"/>
            <ac:picMk id="12" creationId="{46B51C05-8574-46F7-A1CE-2FF10C0B5872}"/>
          </ac:picMkLst>
        </pc:picChg>
      </pc:sldChg>
      <pc:sldChg chg="addSp delSp modSp add mod setBg setClrOvrMap">
        <pc:chgData name="Carlos Bruno Oliveira Lopes" userId="51e143a7af01222c" providerId="LiveId" clId="{E00144B6-4256-4AA7-8FD2-5305EA4471DC}" dt="2021-02-02T01:07:44.122" v="2061" actId="120"/>
        <pc:sldMkLst>
          <pc:docMk/>
          <pc:sldMk cId="87858609" sldId="278"/>
        </pc:sldMkLst>
        <pc:spChg chg="mod">
          <ac:chgData name="Carlos Bruno Oliveira Lopes" userId="51e143a7af01222c" providerId="LiveId" clId="{E00144B6-4256-4AA7-8FD2-5305EA4471DC}" dt="2021-02-02T01:07:44.122" v="2061" actId="120"/>
          <ac:spMkLst>
            <pc:docMk/>
            <pc:sldMk cId="87858609" sldId="278"/>
            <ac:spMk id="2" creationId="{00000000-0000-0000-0000-000000000000}"/>
          </ac:spMkLst>
        </pc:spChg>
        <pc:spChg chg="add del mod">
          <ac:chgData name="Carlos Bruno Oliveira Lopes" userId="51e143a7af01222c" providerId="LiveId" clId="{E00144B6-4256-4AA7-8FD2-5305EA4471DC}" dt="2021-02-02T01:06:42.652" v="2041"/>
          <ac:spMkLst>
            <pc:docMk/>
            <pc:sldMk cId="87858609" sldId="278"/>
            <ac:spMk id="3" creationId="{ECCFC355-9D8D-4F4F-AB86-017240BC12A4}"/>
          </ac:spMkLst>
        </pc:spChg>
        <pc:spChg chg="add del">
          <ac:chgData name="Carlos Bruno Oliveira Lopes" userId="51e143a7af01222c" providerId="LiveId" clId="{E00144B6-4256-4AA7-8FD2-5305EA4471DC}" dt="2021-02-02T01:06:42.697" v="2042"/>
          <ac:spMkLst>
            <pc:docMk/>
            <pc:sldMk cId="87858609" sldId="278"/>
            <ac:spMk id="4" creationId="{A192DE17-4FBF-4E8C-B861-C680A494A048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5" creationId="{00000000-0000-0000-0000-000000000000}"/>
          </ac:spMkLst>
        </pc:spChg>
        <pc:spChg chg="mod or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6" creationId="{00000000-0000-0000-0000-000000000000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1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2" creationId="{BEE73255-8084-4DF9-BB0B-15EAC92E2CB9}"/>
          </ac:spMkLst>
        </pc:spChg>
        <pc:spChg chg="add del">
          <ac:chgData name="Carlos Bruno Oliveira Lopes" userId="51e143a7af01222c" providerId="LiveId" clId="{E00144B6-4256-4AA7-8FD2-5305EA4471DC}" dt="2021-02-02T01:06:58.066" v="2044" actId="26606"/>
          <ac:spMkLst>
            <pc:docMk/>
            <pc:sldMk cId="87858609" sldId="278"/>
            <ac:spMk id="14" creationId="{F2B38F72-8FC4-4001-8C67-FA6B86DEC767}"/>
          </ac:spMkLst>
        </pc:spChg>
        <pc:spChg chg="add del">
          <ac:chgData name="Carlos Bruno Oliveira Lopes" userId="51e143a7af01222c" providerId="LiveId" clId="{E00144B6-4256-4AA7-8FD2-5305EA4471DC}" dt="2021-02-02T01:07:02.374" v="2046" actId="26606"/>
          <ac:spMkLst>
            <pc:docMk/>
            <pc:sldMk cId="87858609" sldId="278"/>
            <ac:spMk id="16" creationId="{67048353-8981-459A-9BC6-9711CE462E06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8" creationId="{D6C99A2D-9D2E-4DA3-99F2-584C62B464A2}"/>
          </ac:spMkLst>
        </pc:spChg>
        <pc:spChg chg="add del">
          <ac:chgData name="Carlos Bruno Oliveira Lopes" userId="51e143a7af01222c" providerId="LiveId" clId="{E00144B6-4256-4AA7-8FD2-5305EA4471DC}" dt="2021-02-02T01:07:05.859" v="2048" actId="26606"/>
          <ac:spMkLst>
            <pc:docMk/>
            <pc:sldMk cId="87858609" sldId="278"/>
            <ac:spMk id="19" creationId="{F2B38F72-8FC4-4001-8C67-FA6B86DEC767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1" creationId="{16C5FA50-8D52-4617-AF91-5C7B1C8352F1}"/>
          </ac:spMkLst>
        </pc:spChg>
        <pc:spChg chg="add">
          <ac:chgData name="Carlos Bruno Oliveira Lopes" userId="51e143a7af01222c" providerId="LiveId" clId="{E00144B6-4256-4AA7-8FD2-5305EA4471DC}" dt="2021-02-02T01:07:05.870" v="2049" actId="26606"/>
          <ac:spMkLst>
            <pc:docMk/>
            <pc:sldMk cId="87858609" sldId="278"/>
            <ac:spMk id="22" creationId="{E223798C-12AD-4B0C-A50C-D676347D67CF}"/>
          </ac:spMkLst>
        </pc:spChg>
        <pc:picChg chg="add mod ord modCrop">
          <ac:chgData name="Carlos Bruno Oliveira Lopes" userId="51e143a7af01222c" providerId="LiveId" clId="{E00144B6-4256-4AA7-8FD2-5305EA4471DC}" dt="2021-02-02T01:07:25.976" v="2057" actId="1035"/>
          <ac:picMkLst>
            <pc:docMk/>
            <pc:sldMk cId="87858609" sldId="278"/>
            <ac:picMk id="7" creationId="{EC6CA19D-1612-4771-956C-C5D39052B26E}"/>
          </ac:picMkLst>
        </pc:picChg>
        <pc:picChg chg="del">
          <ac:chgData name="Carlos Bruno Oliveira Lopes" userId="51e143a7af01222c" providerId="LiveId" clId="{E00144B6-4256-4AA7-8FD2-5305EA4471DC}" dt="2021-02-02T01:03:58.868" v="2027" actId="478"/>
          <ac:picMkLst>
            <pc:docMk/>
            <pc:sldMk cId="87858609" sldId="278"/>
            <ac:picMk id="8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3:57.095" v="2026" actId="478"/>
        <pc:sldMkLst>
          <pc:docMk/>
          <pc:sldMk cId="1594680217" sldId="306"/>
        </pc:sldMkLst>
        <pc:spChg chg="mod">
          <ac:chgData name="Carlos Bruno Oliveira Lopes" userId="51e143a7af01222c" providerId="LiveId" clId="{E00144B6-4256-4AA7-8FD2-5305EA4471DC}" dt="2021-02-02T00:58:16.486" v="1997" actId="123"/>
          <ac:spMkLst>
            <pc:docMk/>
            <pc:sldMk cId="1594680217" sldId="30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7.095" v="2026" actId="478"/>
          <ac:picMkLst>
            <pc:docMk/>
            <pc:sldMk cId="1594680217" sldId="306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0:42:11.369" v="1814" actId="478"/>
        <pc:sldMkLst>
          <pc:docMk/>
          <pc:sldMk cId="3236712096" sldId="307"/>
        </pc:sldMkLst>
        <pc:spChg chg="mod">
          <ac:chgData name="Carlos Bruno Oliveira Lopes" userId="51e143a7af01222c" providerId="LiveId" clId="{E00144B6-4256-4AA7-8FD2-5305EA4471DC}" dt="2021-02-02T00:42:03.489" v="1812" actId="27636"/>
          <ac:spMkLst>
            <pc:docMk/>
            <pc:sldMk cId="3236712096" sldId="307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11.369" v="1814" actId="478"/>
          <ac:picMkLst>
            <pc:docMk/>
            <pc:sldMk cId="3236712096" sldId="307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9T17:50:19.301" v="2286" actId="1035"/>
        <pc:sldMkLst>
          <pc:docMk/>
          <pc:sldMk cId="595560763" sldId="308"/>
        </pc:sldMkLst>
        <pc:spChg chg="mod">
          <ac:chgData name="Carlos Bruno Oliveira Lopes" userId="51e143a7af01222c" providerId="LiveId" clId="{E00144B6-4256-4AA7-8FD2-5305EA4471DC}" dt="2021-02-02T00:42:32.304" v="1815" actId="313"/>
          <ac:spMkLst>
            <pc:docMk/>
            <pc:sldMk cId="595560763" sldId="30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0:42:06.752" v="1813" actId="478"/>
          <ac:picMkLst>
            <pc:docMk/>
            <pc:sldMk cId="595560763" sldId="308"/>
            <ac:picMk id="9" creationId="{00000000-0000-0000-0000-000000000000}"/>
          </ac:picMkLst>
        </pc:picChg>
        <pc:picChg chg="mod">
          <ac:chgData name="Carlos Bruno Oliveira Lopes" userId="51e143a7af01222c" providerId="LiveId" clId="{E00144B6-4256-4AA7-8FD2-5305EA4471DC}" dt="2021-02-09T17:50:19.301" v="2286" actId="1035"/>
          <ac:picMkLst>
            <pc:docMk/>
            <pc:sldMk cId="595560763" sldId="308"/>
            <ac:picMk id="48130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1:41:04.116" v="2124" actId="20577"/>
        <pc:sldMkLst>
          <pc:docMk/>
          <pc:sldMk cId="3155745571" sldId="309"/>
        </pc:sldMkLst>
        <pc:spChg chg="mod">
          <ac:chgData name="Carlos Bruno Oliveira Lopes" userId="51e143a7af01222c" providerId="LiveId" clId="{E00144B6-4256-4AA7-8FD2-5305EA4471DC}" dt="2021-02-02T21:41:04.116" v="2124" actId="20577"/>
          <ac:spMkLst>
            <pc:docMk/>
            <pc:sldMk cId="3155745571" sldId="309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3:51.864" v="2024" actId="478"/>
          <ac:picMkLst>
            <pc:docMk/>
            <pc:sldMk cId="3155745571" sldId="309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1078136088" sldId="310"/>
        </pc:sldMkLst>
      </pc:sldChg>
      <pc:sldChg chg="delSp add mod">
        <pc:chgData name="Carlos Bruno Oliveira Lopes" userId="51e143a7af01222c" providerId="LiveId" clId="{E00144B6-4256-4AA7-8FD2-5305EA4471DC}" dt="2021-02-02T01:05:01.757" v="2033" actId="478"/>
        <pc:sldMkLst>
          <pc:docMk/>
          <pc:sldMk cId="339556245" sldId="311"/>
        </pc:sldMkLst>
        <pc:picChg chg="del">
          <ac:chgData name="Carlos Bruno Oliveira Lopes" userId="51e143a7af01222c" providerId="LiveId" clId="{E00144B6-4256-4AA7-8FD2-5305EA4471DC}" dt="2021-02-02T01:05:01.757" v="2033" actId="478"/>
          <ac:picMkLst>
            <pc:docMk/>
            <pc:sldMk cId="339556245" sldId="31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3.672" v="2034" actId="478"/>
        <pc:sldMkLst>
          <pc:docMk/>
          <pc:sldMk cId="1082012289" sldId="312"/>
        </pc:sldMkLst>
        <pc:spChg chg="mod">
          <ac:chgData name="Carlos Bruno Oliveira Lopes" userId="51e143a7af01222c" providerId="LiveId" clId="{E00144B6-4256-4AA7-8FD2-5305EA4471DC}" dt="2021-02-02T01:04:56.925" v="2030" actId="27636"/>
          <ac:spMkLst>
            <pc:docMk/>
            <pc:sldMk cId="1082012289" sldId="31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3.672" v="2034" actId="478"/>
          <ac:picMkLst>
            <pc:docMk/>
            <pc:sldMk cId="1082012289" sldId="31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07.201" v="2035" actId="478"/>
        <pc:sldMkLst>
          <pc:docMk/>
          <pc:sldMk cId="3374715948" sldId="313"/>
        </pc:sldMkLst>
        <pc:spChg chg="mod">
          <ac:chgData name="Carlos Bruno Oliveira Lopes" userId="51e143a7af01222c" providerId="LiveId" clId="{E00144B6-4256-4AA7-8FD2-5305EA4471DC}" dt="2021-02-02T01:04:56.935" v="2031" actId="27636"/>
          <ac:spMkLst>
            <pc:docMk/>
            <pc:sldMk cId="3374715948" sldId="31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7.201" v="2035" actId="478"/>
          <ac:picMkLst>
            <pc:docMk/>
            <pc:sldMk cId="3374715948" sldId="31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01:05:41.992" v="2039" actId="123"/>
        <pc:sldMkLst>
          <pc:docMk/>
          <pc:sldMk cId="3229901672" sldId="314"/>
        </pc:sldMkLst>
        <pc:spChg chg="mod">
          <ac:chgData name="Carlos Bruno Oliveira Lopes" userId="51e143a7af01222c" providerId="LiveId" clId="{E00144B6-4256-4AA7-8FD2-5305EA4471DC}" dt="2021-02-02T01:05:41.992" v="2039" actId="123"/>
          <ac:spMkLst>
            <pc:docMk/>
            <pc:sldMk cId="3229901672" sldId="31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01:05:08.746" v="2036" actId="478"/>
          <ac:picMkLst>
            <pc:docMk/>
            <pc:sldMk cId="3229901672" sldId="314"/>
            <ac:picMk id="9" creationId="{00000000-0000-0000-0000-000000000000}"/>
          </ac:picMkLst>
        </pc:picChg>
      </pc:sldChg>
      <pc:sldChg chg="add del">
        <pc:chgData name="Carlos Bruno Oliveira Lopes" userId="51e143a7af01222c" providerId="LiveId" clId="{E00144B6-4256-4AA7-8FD2-5305EA4471DC}" dt="2021-02-02T22:36:53.901" v="2185" actId="47"/>
        <pc:sldMkLst>
          <pc:docMk/>
          <pc:sldMk cId="2705253557" sldId="315"/>
        </pc:sldMkLst>
      </pc:sldChg>
      <pc:sldChg chg="delSp modSp add mod">
        <pc:chgData name="Carlos Bruno Oliveira Lopes" userId="51e143a7af01222c" providerId="LiveId" clId="{E00144B6-4256-4AA7-8FD2-5305EA4471DC}" dt="2021-02-02T22:22:09.104" v="2132" actId="478"/>
        <pc:sldMkLst>
          <pc:docMk/>
          <pc:sldMk cId="2458761790" sldId="316"/>
        </pc:sldMkLst>
        <pc:spChg chg="mod">
          <ac:chgData name="Carlos Bruno Oliveira Lopes" userId="51e143a7af01222c" providerId="LiveId" clId="{E00144B6-4256-4AA7-8FD2-5305EA4471DC}" dt="2021-02-02T22:22:03.734" v="2126" actId="27636"/>
          <ac:spMkLst>
            <pc:docMk/>
            <pc:sldMk cId="2458761790" sldId="316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09.104" v="2132" actId="478"/>
          <ac:picMkLst>
            <pc:docMk/>
            <pc:sldMk cId="2458761790" sldId="316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23:53.401" v="2149" actId="1036"/>
        <pc:sldMkLst>
          <pc:docMk/>
          <pc:sldMk cId="1905268476" sldId="317"/>
        </pc:sldMkLst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23:16.558" v="2137" actId="26606"/>
          <ac:spMkLst>
            <pc:docMk/>
            <pc:sldMk cId="1905268476" sldId="317"/>
            <ac:spMk id="73" creationId="{6F66A575-7835-4400-BEDE-89F2EF034034}"/>
          </ac:spMkLst>
        </pc:spChg>
        <pc:picChg chg="del">
          <ac:chgData name="Carlos Bruno Oliveira Lopes" userId="51e143a7af01222c" providerId="LiveId" clId="{E00144B6-4256-4AA7-8FD2-5305EA4471DC}" dt="2021-02-02T22:22:11.116" v="2133" actId="478"/>
          <ac:picMkLst>
            <pc:docMk/>
            <pc:sldMk cId="1905268476" sldId="317"/>
            <ac:picMk id="9" creationId="{00000000-0000-0000-0000-000000000000}"/>
          </ac:picMkLst>
        </pc:picChg>
        <pc:picChg chg="mod ord modCrop">
          <ac:chgData name="Carlos Bruno Oliveira Lopes" userId="51e143a7af01222c" providerId="LiveId" clId="{E00144B6-4256-4AA7-8FD2-5305EA4471DC}" dt="2021-02-02T22:23:53.401" v="2149" actId="1036"/>
          <ac:picMkLst>
            <pc:docMk/>
            <pc:sldMk cId="1905268476" sldId="317"/>
            <ac:picMk id="54275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2.885" v="2134" actId="478"/>
        <pc:sldMkLst>
          <pc:docMk/>
          <pc:sldMk cId="1812460214" sldId="318"/>
        </pc:sldMkLst>
        <pc:spChg chg="mod">
          <ac:chgData name="Carlos Bruno Oliveira Lopes" userId="51e143a7af01222c" providerId="LiveId" clId="{E00144B6-4256-4AA7-8FD2-5305EA4471DC}" dt="2021-02-02T22:22:03.754" v="2128" actId="27636"/>
          <ac:spMkLst>
            <pc:docMk/>
            <pc:sldMk cId="1812460214" sldId="31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22:03.766" v="2129" actId="27636"/>
          <ac:spMkLst>
            <pc:docMk/>
            <pc:sldMk cId="1812460214" sldId="318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2.885" v="2134" actId="478"/>
          <ac:picMkLst>
            <pc:docMk/>
            <pc:sldMk cId="1812460214" sldId="318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4.554" v="2135" actId="478"/>
        <pc:sldMkLst>
          <pc:docMk/>
          <pc:sldMk cId="4056728097" sldId="319"/>
        </pc:sldMkLst>
        <pc:spChg chg="mod">
          <ac:chgData name="Carlos Bruno Oliveira Lopes" userId="51e143a7af01222c" providerId="LiveId" clId="{E00144B6-4256-4AA7-8FD2-5305EA4471DC}" dt="2021-02-02T22:22:03.770" v="2130" actId="27636"/>
          <ac:spMkLst>
            <pc:docMk/>
            <pc:sldMk cId="4056728097" sldId="319"/>
            <ac:spMk id="2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4.554" v="2135" actId="478"/>
          <ac:picMkLst>
            <pc:docMk/>
            <pc:sldMk cId="4056728097" sldId="319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2:16.873" v="2136" actId="478"/>
        <pc:sldMkLst>
          <pc:docMk/>
          <pc:sldMk cId="3851321737" sldId="320"/>
        </pc:sldMkLst>
        <pc:spChg chg="mod">
          <ac:chgData name="Carlos Bruno Oliveira Lopes" userId="51e143a7af01222c" providerId="LiveId" clId="{E00144B6-4256-4AA7-8FD2-5305EA4471DC}" dt="2021-02-02T22:22:03.779" v="2131" actId="27636"/>
          <ac:spMkLst>
            <pc:docMk/>
            <pc:sldMk cId="3851321737" sldId="320"/>
            <ac:spMk id="15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2:16.873" v="2136" actId="478"/>
          <ac:picMkLst>
            <pc:docMk/>
            <pc:sldMk cId="3851321737" sldId="32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25.057" v="2155" actId="478"/>
        <pc:sldMkLst>
          <pc:docMk/>
          <pc:sldMk cId="624220762" sldId="321"/>
        </pc:sldMkLst>
        <pc:picChg chg="del">
          <ac:chgData name="Carlos Bruno Oliveira Lopes" userId="51e143a7af01222c" providerId="LiveId" clId="{E00144B6-4256-4AA7-8FD2-5305EA4471DC}" dt="2021-02-02T22:27:25.057" v="2155" actId="478"/>
          <ac:picMkLst>
            <pc:docMk/>
            <pc:sldMk cId="624220762" sldId="32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29.108" v="2156" actId="478"/>
        <pc:sldMkLst>
          <pc:docMk/>
          <pc:sldMk cId="1486903249" sldId="322"/>
        </pc:sldMkLst>
        <pc:spChg chg="mod">
          <ac:chgData name="Carlos Bruno Oliveira Lopes" userId="51e143a7af01222c" providerId="LiveId" clId="{E00144B6-4256-4AA7-8FD2-5305EA4471DC}" dt="2021-02-02T22:27:17.855" v="2151" actId="27636"/>
          <ac:spMkLst>
            <pc:docMk/>
            <pc:sldMk cId="1486903249" sldId="32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29.108" v="2156" actId="478"/>
          <ac:picMkLst>
            <pc:docMk/>
            <pc:sldMk cId="1486903249" sldId="322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1.895" v="2157" actId="478"/>
        <pc:sldMkLst>
          <pc:docMk/>
          <pc:sldMk cId="1147240799" sldId="323"/>
        </pc:sldMkLst>
        <pc:picChg chg="del">
          <ac:chgData name="Carlos Bruno Oliveira Lopes" userId="51e143a7af01222c" providerId="LiveId" clId="{E00144B6-4256-4AA7-8FD2-5305EA4471DC}" dt="2021-02-02T22:27:31.895" v="2157" actId="478"/>
          <ac:picMkLst>
            <pc:docMk/>
            <pc:sldMk cId="1147240799" sldId="323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27:34.906" v="2158" actId="478"/>
        <pc:sldMkLst>
          <pc:docMk/>
          <pc:sldMk cId="1956662821" sldId="324"/>
        </pc:sldMkLst>
        <pc:spChg chg="mod">
          <ac:chgData name="Carlos Bruno Oliveira Lopes" userId="51e143a7af01222c" providerId="LiveId" clId="{E00144B6-4256-4AA7-8FD2-5305EA4471DC}" dt="2021-02-02T22:27:17.872" v="2152" actId="27636"/>
          <ac:spMkLst>
            <pc:docMk/>
            <pc:sldMk cId="1956662821" sldId="324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27:34.906" v="2158" actId="478"/>
          <ac:picMkLst>
            <pc:docMk/>
            <pc:sldMk cId="1956662821" sldId="324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27:39.396" v="2159" actId="478"/>
        <pc:sldMkLst>
          <pc:docMk/>
          <pc:sldMk cId="1399749388" sldId="325"/>
        </pc:sldMkLst>
        <pc:picChg chg="del">
          <ac:chgData name="Carlos Bruno Oliveira Lopes" userId="51e143a7af01222c" providerId="LiveId" clId="{E00144B6-4256-4AA7-8FD2-5305EA4471DC}" dt="2021-02-02T22:27:39.396" v="2159" actId="478"/>
          <ac:picMkLst>
            <pc:docMk/>
            <pc:sldMk cId="1399749388" sldId="325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2:54.685" v="2162" actId="478"/>
        <pc:sldMkLst>
          <pc:docMk/>
          <pc:sldMk cId="2290666793" sldId="326"/>
        </pc:sldMkLst>
        <pc:spChg chg="mod">
          <ac:chgData name="Carlos Bruno Oliveira Lopes" userId="51e143a7af01222c" providerId="LiveId" clId="{E00144B6-4256-4AA7-8FD2-5305EA4471DC}" dt="2021-02-02T22:29:29.570" v="2160" actId="313"/>
          <ac:spMkLst>
            <pc:docMk/>
            <pc:sldMk cId="2290666793" sldId="326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2:54.685" v="2162" actId="478"/>
          <ac:picMkLst>
            <pc:docMk/>
            <pc:sldMk cId="2290666793" sldId="326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2:52.649" v="2161" actId="478"/>
        <pc:sldMkLst>
          <pc:docMk/>
          <pc:sldMk cId="3909880155" sldId="327"/>
        </pc:sldMkLst>
        <pc:picChg chg="del">
          <ac:chgData name="Carlos Bruno Oliveira Lopes" userId="51e143a7af01222c" providerId="LiveId" clId="{E00144B6-4256-4AA7-8FD2-5305EA4471DC}" dt="2021-02-02T22:32:52.649" v="2161" actId="478"/>
          <ac:picMkLst>
            <pc:docMk/>
            <pc:sldMk cId="3909880155" sldId="327"/>
            <ac:picMk id="9" creationId="{00000000-0000-0000-0000-000000000000}"/>
          </ac:picMkLst>
        </pc:picChg>
      </pc:sldChg>
      <pc:sldChg chg="addSp delSp modSp add mod setBg">
        <pc:chgData name="Carlos Bruno Oliveira Lopes" userId="51e143a7af01222c" providerId="LiveId" clId="{E00144B6-4256-4AA7-8FD2-5305EA4471DC}" dt="2021-02-02T22:35:26.255" v="2182" actId="1037"/>
        <pc:sldMkLst>
          <pc:docMk/>
          <pc:sldMk cId="3894520904" sldId="328"/>
        </pc:sldMkLst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2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4" creationId="{00000000-0000-0000-0000-000000000000}"/>
          </ac:spMkLst>
        </pc:spChg>
        <pc:spChg chg="mo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5" creationId="{00000000-0000-0000-0000-000000000000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1" creationId="{62542EEC-4F7C-4AE2-933E-EAC8EB3FA378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3" creationId="{B81933D1-5615-42C7-9C0B-4EB7105CCE2D}"/>
          </ac:spMkLst>
        </pc:spChg>
        <pc:spChg chg="add">
          <ac:chgData name="Carlos Bruno Oliveira Lopes" userId="51e143a7af01222c" providerId="LiveId" clId="{E00144B6-4256-4AA7-8FD2-5305EA4471DC}" dt="2021-02-02T22:34:40.832" v="2166" actId="26606"/>
          <ac:spMkLst>
            <pc:docMk/>
            <pc:sldMk cId="3894520904" sldId="328"/>
            <ac:spMk id="75" creationId="{19C9EAEA-39D0-4B0E-A0EB-51E7B26740B1}"/>
          </ac:spMkLst>
        </pc:spChg>
        <pc:grpChg chg="add">
          <ac:chgData name="Carlos Bruno Oliveira Lopes" userId="51e143a7af01222c" providerId="LiveId" clId="{E00144B6-4256-4AA7-8FD2-5305EA4471DC}" dt="2021-02-02T22:34:40.832" v="2166" actId="26606"/>
          <ac:grpSpMkLst>
            <pc:docMk/>
            <pc:sldMk cId="3894520904" sldId="328"/>
            <ac:grpSpMk id="77" creationId="{032D8612-31EB-44CF-A1D0-14FD4C705424}"/>
          </ac:grpSpMkLst>
        </pc:grpChg>
        <pc:picChg chg="mod ord modCrop">
          <ac:chgData name="Carlos Bruno Oliveira Lopes" userId="51e143a7af01222c" providerId="LiveId" clId="{E00144B6-4256-4AA7-8FD2-5305EA4471DC}" dt="2021-02-02T22:35:26.255" v="2182" actId="1037"/>
          <ac:picMkLst>
            <pc:docMk/>
            <pc:sldMk cId="3894520904" sldId="328"/>
            <ac:picMk id="6" creationId="{00000000-0000-0000-0000-000000000000}"/>
          </ac:picMkLst>
        </pc:picChg>
        <pc:picChg chg="del">
          <ac:chgData name="Carlos Bruno Oliveira Lopes" userId="51e143a7af01222c" providerId="LiveId" clId="{E00144B6-4256-4AA7-8FD2-5305EA4471DC}" dt="2021-02-02T22:32:57.784" v="2163" actId="478"/>
          <ac:picMkLst>
            <pc:docMk/>
            <pc:sldMk cId="3894520904" sldId="328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19.930" v="2164" actId="478"/>
        <pc:sldMkLst>
          <pc:docMk/>
          <pc:sldMk cId="4047941437" sldId="329"/>
        </pc:sldMkLst>
        <pc:picChg chg="del">
          <ac:chgData name="Carlos Bruno Oliveira Lopes" userId="51e143a7af01222c" providerId="LiveId" clId="{E00144B6-4256-4AA7-8FD2-5305EA4471DC}" dt="2021-02-02T22:33:19.930" v="2164" actId="478"/>
          <ac:picMkLst>
            <pc:docMk/>
            <pc:sldMk cId="4047941437" sldId="329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3:22.501" v="2165" actId="478"/>
        <pc:sldMkLst>
          <pc:docMk/>
          <pc:sldMk cId="153924546" sldId="330"/>
        </pc:sldMkLst>
        <pc:picChg chg="del">
          <ac:chgData name="Carlos Bruno Oliveira Lopes" userId="51e143a7af01222c" providerId="LiveId" clId="{E00144B6-4256-4AA7-8FD2-5305EA4471DC}" dt="2021-02-02T22:33:22.501" v="2165" actId="478"/>
          <ac:picMkLst>
            <pc:docMk/>
            <pc:sldMk cId="153924546" sldId="330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5:38.903" v="2183" actId="478"/>
        <pc:sldMkLst>
          <pc:docMk/>
          <pc:sldMk cId="2862949509" sldId="331"/>
        </pc:sldMkLst>
        <pc:picChg chg="del">
          <ac:chgData name="Carlos Bruno Oliveira Lopes" userId="51e143a7af01222c" providerId="LiveId" clId="{E00144B6-4256-4AA7-8FD2-5305EA4471DC}" dt="2021-02-02T22:35:38.903" v="2183" actId="478"/>
          <ac:picMkLst>
            <pc:docMk/>
            <pc:sldMk cId="2862949509" sldId="331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6:59.011" v="2187" actId="478"/>
        <pc:sldMkLst>
          <pc:docMk/>
          <pc:sldMk cId="4120904494" sldId="332"/>
        </pc:sldMkLst>
        <pc:spChg chg="mod">
          <ac:chgData name="Carlos Bruno Oliveira Lopes" userId="51e143a7af01222c" providerId="LiveId" clId="{E00144B6-4256-4AA7-8FD2-5305EA4471DC}" dt="2021-02-02T22:27:17.916" v="2154" actId="27636"/>
          <ac:spMkLst>
            <pc:docMk/>
            <pc:sldMk cId="4120904494" sldId="332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6:59.011" v="2187" actId="478"/>
          <ac:picMkLst>
            <pc:docMk/>
            <pc:sldMk cId="4120904494" sldId="332"/>
            <ac:picMk id="9" creationId="{00000000-0000-0000-0000-000000000000}"/>
          </ac:picMkLst>
        </pc:picChg>
      </pc:sldChg>
      <pc:sldChg chg="delSp modSp add mod">
        <pc:chgData name="Carlos Bruno Oliveira Lopes" userId="51e143a7af01222c" providerId="LiveId" clId="{E00144B6-4256-4AA7-8FD2-5305EA4471DC}" dt="2021-02-02T22:37:00.824" v="2188" actId="478"/>
        <pc:sldMkLst>
          <pc:docMk/>
          <pc:sldMk cId="2478602273" sldId="333"/>
        </pc:sldMkLst>
        <pc:spChg chg="mod">
          <ac:chgData name="Carlos Bruno Oliveira Lopes" userId="51e143a7af01222c" providerId="LiveId" clId="{E00144B6-4256-4AA7-8FD2-5305EA4471DC}" dt="2021-02-02T22:27:17.899" v="2153" actId="27636"/>
          <ac:spMkLst>
            <pc:docMk/>
            <pc:sldMk cId="2478602273" sldId="333"/>
            <ac:spMk id="3" creationId="{00000000-0000-0000-0000-000000000000}"/>
          </ac:spMkLst>
        </pc:spChg>
        <pc:picChg chg="del">
          <ac:chgData name="Carlos Bruno Oliveira Lopes" userId="51e143a7af01222c" providerId="LiveId" clId="{E00144B6-4256-4AA7-8FD2-5305EA4471DC}" dt="2021-02-02T22:37:00.824" v="2188" actId="478"/>
          <ac:picMkLst>
            <pc:docMk/>
            <pc:sldMk cId="2478602273" sldId="333"/>
            <ac:picMk id="9" creationId="{00000000-0000-0000-0000-000000000000}"/>
          </ac:picMkLst>
        </pc:picChg>
      </pc:sldChg>
      <pc:sldChg chg="delSp add mod">
        <pc:chgData name="Carlos Bruno Oliveira Lopes" userId="51e143a7af01222c" providerId="LiveId" clId="{E00144B6-4256-4AA7-8FD2-5305EA4471DC}" dt="2021-02-02T22:36:56.517" v="2186" actId="478"/>
        <pc:sldMkLst>
          <pc:docMk/>
          <pc:sldMk cId="729376773" sldId="334"/>
        </pc:sldMkLst>
        <pc:picChg chg="del">
          <ac:chgData name="Carlos Bruno Oliveira Lopes" userId="51e143a7af01222c" providerId="LiveId" clId="{E00144B6-4256-4AA7-8FD2-5305EA4471DC}" dt="2021-02-02T22:36:56.517" v="2186" actId="478"/>
          <ac:picMkLst>
            <pc:docMk/>
            <pc:sldMk cId="729376773" sldId="334"/>
            <ac:picMk id="9" creationId="{00000000-0000-0000-0000-000000000000}"/>
          </ac:picMkLst>
        </pc:picChg>
      </pc:sldChg>
      <pc:sldMasterChg chg="modSp modSldLayout">
        <pc:chgData name="Carlos Bruno Oliveira Lopes" userId="51e143a7af01222c" providerId="LiveId" clId="{E00144B6-4256-4AA7-8FD2-5305EA4471DC}" dt="2021-02-01T20:09:55.493" v="11"/>
        <pc:sldMasterMkLst>
          <pc:docMk/>
          <pc:sldMasterMk cId="98474260" sldId="2147483660"/>
        </pc:sldMasterMkLst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2" creationId="{195071F0-2C20-46A3-998C-F4FEC19FA72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3" creationId="{8EF7F7CD-FDFC-4F67-BD02-7D9E23A620E2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4" creationId="{BCE85ED8-0CA5-42B3-BDB4-91D5D09065E4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5" creationId="{12916D0A-5ACC-497C-9E98-BB954CA0E80E}"/>
          </ac:spMkLst>
        </pc:spChg>
        <pc:spChg chg="mod">
          <ac:chgData name="Carlos Bruno Oliveira Lopes" userId="51e143a7af01222c" providerId="LiveId" clId="{E00144B6-4256-4AA7-8FD2-5305EA4471DC}" dt="2021-02-01T20:09:55.493" v="11"/>
          <ac:spMkLst>
            <pc:docMk/>
            <pc:sldMasterMk cId="98474260" sldId="2147483660"/>
            <ac:spMk id="6" creationId="{9BB32478-BAC6-467D-94FE-B7484FF804E7}"/>
          </ac:spMkLst>
        </pc:sp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823597496" sldId="214748366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2" creationId="{33BB9B22-1639-4239-AF06-B7167F3C907A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823597496" sldId="2147483661"/>
              <ac:spMk id="3" creationId="{E474A884-4548-4624-8C44-BD5DFD86F58B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2380730839" sldId="2147483663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2" creationId="{D366CAC7-6B91-44E6-9D82-49475AD90FAE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2380730839" sldId="2147483663"/>
              <ac:spMk id="3" creationId="{110AC80B-0341-402D-A812-CF81E94670D5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4250523320" sldId="2147483664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3" creationId="{5FA26DDB-6BE6-4BB4-95EE-2AA05D007D83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4250523320" sldId="2147483664"/>
              <ac:spMk id="4" creationId="{0B10E898-EDA7-4D56-85C5-FB35982B0114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332856613" sldId="2147483665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2" creationId="{4AB7D7FF-3F36-4278-8B67-304B87AB939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3" creationId="{3A3A3779-D2DF-46AC-A1AE-A9130FD32D3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4" creationId="{889D5264-17D1-4E31-A111-1CCF12BDF3D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5" creationId="{4095AB6C-4E04-45C3-BBED-C42CEC078848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332856613" sldId="2147483665"/>
              <ac:spMk id="6" creationId="{E22623F6-0CEB-4AFA-AD2B-273504FEC5CA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3943995055" sldId="2147483668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2" creationId="{C9842116-27FB-4332-9F02-4A59FE63544B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3" creationId="{633F4675-B187-4DAD-9E1D-983DF9814A7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3943995055" sldId="2147483668"/>
              <ac:spMk id="4" creationId="{D1176749-D827-40C3-86B1-197E86AD24AC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604457574" sldId="2147483669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2" creationId="{D6664A4A-43D9-41C6-A3A5-E33AC09E4B15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3" creationId="{B2F0C7C4-BE78-4BC2-852D-C1E010DD88B4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604457574" sldId="2147483669"/>
              <ac:spMk id="4" creationId="{DFF01931-D894-4924-AA8E-796F359A9707}"/>
            </ac:spMkLst>
          </pc:spChg>
        </pc:sldLayoutChg>
        <pc:sldLayoutChg chg="modSp">
          <pc:chgData name="Carlos Bruno Oliveira Lopes" userId="51e143a7af01222c" providerId="LiveId" clId="{E00144B6-4256-4AA7-8FD2-5305EA4471DC}" dt="2021-02-01T20:09:55.493" v="11"/>
          <pc:sldLayoutMkLst>
            <pc:docMk/>
            <pc:sldMasterMk cId="98474260" sldId="2147483660"/>
            <pc:sldLayoutMk cId="1935286741" sldId="2147483671"/>
          </pc:sldLayoutMkLst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2" creationId="{44FFAF94-5CFC-4015-8122-1076CBDED769}"/>
            </ac:spMkLst>
          </pc:spChg>
          <pc:spChg chg="mod">
            <ac:chgData name="Carlos Bruno Oliveira Lopes" userId="51e143a7af01222c" providerId="LiveId" clId="{E00144B6-4256-4AA7-8FD2-5305EA4471DC}" dt="2021-02-01T20:09:55.493" v="11"/>
            <ac:spMkLst>
              <pc:docMk/>
              <pc:sldMasterMk cId="98474260" sldId="2147483660"/>
              <pc:sldLayoutMk cId="1935286741" sldId="2147483671"/>
              <ac:spMk id="3" creationId="{9B9EDF0D-6A39-435E-84C4-6291328CD164}"/>
            </ac:spMkLst>
          </pc:spChg>
        </pc:sldLayoutChg>
      </pc:sldMasterChg>
    </pc:docChg>
  </pc:docChgLst>
  <pc:docChgLst>
    <pc:chgData name="Carlos Bruno Oliveira Lopes" userId="51e143a7af01222c" providerId="LiveId" clId="{76B6A787-5EA6-45F5-A7ED-56C2A64C6C7A}"/>
    <pc:docChg chg="undo redo custSel addSld delSld modSld sldOrd">
      <pc:chgData name="Carlos Bruno Oliveira Lopes" userId="51e143a7af01222c" providerId="LiveId" clId="{76B6A787-5EA6-45F5-A7ED-56C2A64C6C7A}" dt="2021-11-06T18:12:30.635" v="10985" actId="20577"/>
      <pc:docMkLst>
        <pc:docMk/>
      </pc:docMkLst>
      <pc:sldChg chg="modSp mod">
        <pc:chgData name="Carlos Bruno Oliveira Lopes" userId="51e143a7af01222c" providerId="LiveId" clId="{76B6A787-5EA6-45F5-A7ED-56C2A64C6C7A}" dt="2021-11-04T03:13:25.545" v="346" actId="20577"/>
        <pc:sldMkLst>
          <pc:docMk/>
          <pc:sldMk cId="0" sldId="259"/>
        </pc:sldMkLst>
        <pc:spChg chg="mod">
          <ac:chgData name="Carlos Bruno Oliveira Lopes" userId="51e143a7af01222c" providerId="LiveId" clId="{76B6A787-5EA6-45F5-A7ED-56C2A64C6C7A}" dt="2021-11-04T03:13:25.545" v="346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3:11:36.583" v="270" actId="27636"/>
        <pc:sldMkLst>
          <pc:docMk/>
          <pc:sldMk cId="0" sldId="266"/>
        </pc:sldMkLst>
        <pc:spChg chg="mod">
          <ac:chgData name="Carlos Bruno Oliveira Lopes" userId="51e143a7af01222c" providerId="LiveId" clId="{76B6A787-5EA6-45F5-A7ED-56C2A64C6C7A}" dt="2021-11-04T03:11:36.583" v="270" actId="27636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Carlos Bruno Oliveira Lopes" userId="51e143a7af01222c" providerId="LiveId" clId="{76B6A787-5EA6-45F5-A7ED-56C2A64C6C7A}" dt="2021-11-04T02:49:27.867" v="63" actId="113"/>
        <pc:sldMkLst>
          <pc:docMk/>
          <pc:sldMk cId="0" sldId="267"/>
        </pc:sldMkLst>
        <pc:spChg chg="mod">
          <ac:chgData name="Carlos Bruno Oliveira Lopes" userId="51e143a7af01222c" providerId="LiveId" clId="{76B6A787-5EA6-45F5-A7ED-56C2A64C6C7A}" dt="2021-11-04T02:49:27.867" v="63" actId="113"/>
          <ac:spMkLst>
            <pc:docMk/>
            <pc:sldMk cId="0" sldId="267"/>
            <ac:spMk id="12" creationId="{00000000-0000-0000-0000-000000000000}"/>
          </ac:spMkLst>
        </pc:spChg>
      </pc:sldChg>
      <pc:sldChg chg="del">
        <pc:chgData name="Carlos Bruno Oliveira Lopes" userId="51e143a7af01222c" providerId="LiveId" clId="{76B6A787-5EA6-45F5-A7ED-56C2A64C6C7A}" dt="2021-11-04T03:13:50.520" v="350" actId="47"/>
        <pc:sldMkLst>
          <pc:docMk/>
          <pc:sldMk cId="2388398757" sldId="268"/>
        </pc:sldMkLst>
      </pc:sldChg>
      <pc:sldChg chg="addSp delSp modSp mod">
        <pc:chgData name="Carlos Bruno Oliveira Lopes" userId="51e143a7af01222c" providerId="LiveId" clId="{76B6A787-5EA6-45F5-A7ED-56C2A64C6C7A}" dt="2021-11-05T00:36:10.663" v="922" actId="20577"/>
        <pc:sldMkLst>
          <pc:docMk/>
          <pc:sldMk cId="1769483648" sldId="276"/>
        </pc:sldMkLst>
        <pc:spChg chg="del">
          <ac:chgData name="Carlos Bruno Oliveira Lopes" userId="51e143a7af01222c" providerId="LiveId" clId="{76B6A787-5EA6-45F5-A7ED-56C2A64C6C7A}" dt="2021-11-04T03:13:48.550" v="349" actId="478"/>
          <ac:spMkLst>
            <pc:docMk/>
            <pc:sldMk cId="1769483648" sldId="276"/>
            <ac:spMk id="2" creationId="{00000000-0000-0000-0000-000000000000}"/>
          </ac:spMkLst>
        </pc:spChg>
        <pc:spChg chg="del">
          <ac:chgData name="Carlos Bruno Oliveira Lopes" userId="51e143a7af01222c" providerId="LiveId" clId="{76B6A787-5EA6-45F5-A7ED-56C2A64C6C7A}" dt="2021-11-04T03:13:42.755" v="347" actId="478"/>
          <ac:spMkLst>
            <pc:docMk/>
            <pc:sldMk cId="1769483648" sldId="276"/>
            <ac:spMk id="3" creationId="{00000000-0000-0000-0000-000000000000}"/>
          </ac:spMkLst>
        </pc:spChg>
        <pc:spChg chg="add mod">
          <ac:chgData name="Carlos Bruno Oliveira Lopes" userId="51e143a7af01222c" providerId="LiveId" clId="{76B6A787-5EA6-45F5-A7ED-56C2A64C6C7A}" dt="2021-11-05T00:36:10.663" v="922" actId="20577"/>
          <ac:spMkLst>
            <pc:docMk/>
            <pc:sldMk cId="1769483648" sldId="276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5T00:32:27.026" v="739" actId="14100"/>
          <ac:spMkLst>
            <pc:docMk/>
            <pc:sldMk cId="1769483648" sldId="276"/>
            <ac:spMk id="9" creationId="{5D0128DE-4053-4B5A-AF1D-55F18C90168A}"/>
          </ac:spMkLst>
        </pc:sp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11" creationId="{00000000-0000-0000-0000-000000000000}"/>
          </ac:picMkLst>
        </pc:picChg>
        <pc:picChg chg="add mod">
          <ac:chgData name="Carlos Bruno Oliveira Lopes" userId="51e143a7af01222c" providerId="LiveId" clId="{76B6A787-5EA6-45F5-A7ED-56C2A64C6C7A}" dt="2021-11-05T00:32:33.778" v="740" actId="14100"/>
          <ac:picMkLst>
            <pc:docMk/>
            <pc:sldMk cId="1769483648" sldId="276"/>
            <ac:picMk id="1026" creationId="{F8318E22-29D4-4103-8843-AE7ABC7D5FE2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4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56" creationId="{00000000-0000-0000-0000-000000000000}"/>
          </ac:picMkLst>
        </pc:picChg>
        <pc:picChg chg="del">
          <ac:chgData name="Carlos Bruno Oliveira Lopes" userId="51e143a7af01222c" providerId="LiveId" clId="{76B6A787-5EA6-45F5-A7ED-56C2A64C6C7A}" dt="2021-11-04T03:13:45.218" v="348" actId="478"/>
          <ac:picMkLst>
            <pc:docMk/>
            <pc:sldMk cId="1769483648" sldId="276"/>
            <ac:picMk id="31760" creationId="{00000000-0000-0000-0000-000000000000}"/>
          </ac:picMkLst>
        </pc:picChg>
      </pc:sldChg>
      <pc:sldChg chg="del">
        <pc:chgData name="Carlos Bruno Oliveira Lopes" userId="51e143a7af01222c" providerId="LiveId" clId="{76B6A787-5EA6-45F5-A7ED-56C2A64C6C7A}" dt="2021-11-04T03:13:55.880" v="354" actId="47"/>
        <pc:sldMkLst>
          <pc:docMk/>
          <pc:sldMk cId="3627267910" sldId="277"/>
        </pc:sldMkLst>
      </pc:sldChg>
      <pc:sldChg chg="del">
        <pc:chgData name="Carlos Bruno Oliveira Lopes" userId="51e143a7af01222c" providerId="LiveId" clId="{76B6A787-5EA6-45F5-A7ED-56C2A64C6C7A}" dt="2021-11-04T03:14:01.602" v="360" actId="47"/>
        <pc:sldMkLst>
          <pc:docMk/>
          <pc:sldMk cId="87858609" sldId="278"/>
        </pc:sldMkLst>
      </pc:sldChg>
      <pc:sldChg chg="del">
        <pc:chgData name="Carlos Bruno Oliveira Lopes" userId="51e143a7af01222c" providerId="LiveId" clId="{76B6A787-5EA6-45F5-A7ED-56C2A64C6C7A}" dt="2021-11-04T03:13:56.959" v="355" actId="47"/>
        <pc:sldMkLst>
          <pc:docMk/>
          <pc:sldMk cId="1594680217" sldId="306"/>
        </pc:sldMkLst>
      </pc:sldChg>
      <pc:sldChg chg="del">
        <pc:chgData name="Carlos Bruno Oliveira Lopes" userId="51e143a7af01222c" providerId="LiveId" clId="{76B6A787-5EA6-45F5-A7ED-56C2A64C6C7A}" dt="2021-11-04T03:13:54.763" v="352" actId="47"/>
        <pc:sldMkLst>
          <pc:docMk/>
          <pc:sldMk cId="3236712096" sldId="307"/>
        </pc:sldMkLst>
      </pc:sldChg>
      <pc:sldChg chg="del">
        <pc:chgData name="Carlos Bruno Oliveira Lopes" userId="51e143a7af01222c" providerId="LiveId" clId="{76B6A787-5EA6-45F5-A7ED-56C2A64C6C7A}" dt="2021-11-04T03:13:53.877" v="351" actId="47"/>
        <pc:sldMkLst>
          <pc:docMk/>
          <pc:sldMk cId="595560763" sldId="308"/>
        </pc:sldMkLst>
      </pc:sldChg>
      <pc:sldChg chg="del">
        <pc:chgData name="Carlos Bruno Oliveira Lopes" userId="51e143a7af01222c" providerId="LiveId" clId="{76B6A787-5EA6-45F5-A7ED-56C2A64C6C7A}" dt="2021-11-04T03:13:55.360" v="353" actId="47"/>
        <pc:sldMkLst>
          <pc:docMk/>
          <pc:sldMk cId="3155745571" sldId="309"/>
        </pc:sldMkLst>
      </pc:sldChg>
      <pc:sldChg chg="del">
        <pc:chgData name="Carlos Bruno Oliveira Lopes" userId="51e143a7af01222c" providerId="LiveId" clId="{76B6A787-5EA6-45F5-A7ED-56C2A64C6C7A}" dt="2021-11-04T03:13:57.420" v="356" actId="47"/>
        <pc:sldMkLst>
          <pc:docMk/>
          <pc:sldMk cId="339556245" sldId="311"/>
        </pc:sldMkLst>
      </pc:sldChg>
      <pc:sldChg chg="del">
        <pc:chgData name="Carlos Bruno Oliveira Lopes" userId="51e143a7af01222c" providerId="LiveId" clId="{76B6A787-5EA6-45F5-A7ED-56C2A64C6C7A}" dt="2021-11-04T03:13:59.594" v="357" actId="47"/>
        <pc:sldMkLst>
          <pc:docMk/>
          <pc:sldMk cId="1082012289" sldId="312"/>
        </pc:sldMkLst>
      </pc:sldChg>
      <pc:sldChg chg="del">
        <pc:chgData name="Carlos Bruno Oliveira Lopes" userId="51e143a7af01222c" providerId="LiveId" clId="{76B6A787-5EA6-45F5-A7ED-56C2A64C6C7A}" dt="2021-11-04T03:13:59.984" v="358" actId="47"/>
        <pc:sldMkLst>
          <pc:docMk/>
          <pc:sldMk cId="3374715948" sldId="313"/>
        </pc:sldMkLst>
      </pc:sldChg>
      <pc:sldChg chg="del">
        <pc:chgData name="Carlos Bruno Oliveira Lopes" userId="51e143a7af01222c" providerId="LiveId" clId="{76B6A787-5EA6-45F5-A7ED-56C2A64C6C7A}" dt="2021-11-04T03:14:00.354" v="359" actId="47"/>
        <pc:sldMkLst>
          <pc:docMk/>
          <pc:sldMk cId="3229901672" sldId="314"/>
        </pc:sldMkLst>
      </pc:sldChg>
      <pc:sldChg chg="del">
        <pc:chgData name="Carlos Bruno Oliveira Lopes" userId="51e143a7af01222c" providerId="LiveId" clId="{76B6A787-5EA6-45F5-A7ED-56C2A64C6C7A}" dt="2021-11-04T03:14:03.041" v="361" actId="47"/>
        <pc:sldMkLst>
          <pc:docMk/>
          <pc:sldMk cId="2458761790" sldId="316"/>
        </pc:sldMkLst>
      </pc:sldChg>
      <pc:sldChg chg="del">
        <pc:chgData name="Carlos Bruno Oliveira Lopes" userId="51e143a7af01222c" providerId="LiveId" clId="{76B6A787-5EA6-45F5-A7ED-56C2A64C6C7A}" dt="2021-11-04T03:14:03.546" v="362" actId="47"/>
        <pc:sldMkLst>
          <pc:docMk/>
          <pc:sldMk cId="1905268476" sldId="317"/>
        </pc:sldMkLst>
      </pc:sldChg>
      <pc:sldChg chg="del">
        <pc:chgData name="Carlos Bruno Oliveira Lopes" userId="51e143a7af01222c" providerId="LiveId" clId="{76B6A787-5EA6-45F5-A7ED-56C2A64C6C7A}" dt="2021-11-04T03:14:04.347" v="363" actId="47"/>
        <pc:sldMkLst>
          <pc:docMk/>
          <pc:sldMk cId="1812460214" sldId="318"/>
        </pc:sldMkLst>
      </pc:sldChg>
      <pc:sldChg chg="del">
        <pc:chgData name="Carlos Bruno Oliveira Lopes" userId="51e143a7af01222c" providerId="LiveId" clId="{76B6A787-5EA6-45F5-A7ED-56C2A64C6C7A}" dt="2021-11-04T03:14:04.730" v="364" actId="47"/>
        <pc:sldMkLst>
          <pc:docMk/>
          <pc:sldMk cId="4056728097" sldId="319"/>
        </pc:sldMkLst>
      </pc:sldChg>
      <pc:sldChg chg="del">
        <pc:chgData name="Carlos Bruno Oliveira Lopes" userId="51e143a7af01222c" providerId="LiveId" clId="{76B6A787-5EA6-45F5-A7ED-56C2A64C6C7A}" dt="2021-11-04T03:14:05.111" v="365" actId="47"/>
        <pc:sldMkLst>
          <pc:docMk/>
          <pc:sldMk cId="3851321737" sldId="320"/>
        </pc:sldMkLst>
      </pc:sldChg>
      <pc:sldChg chg="del">
        <pc:chgData name="Carlos Bruno Oliveira Lopes" userId="51e143a7af01222c" providerId="LiveId" clId="{76B6A787-5EA6-45F5-A7ED-56C2A64C6C7A}" dt="2021-11-04T03:14:06.020" v="366" actId="47"/>
        <pc:sldMkLst>
          <pc:docMk/>
          <pc:sldMk cId="624220762" sldId="321"/>
        </pc:sldMkLst>
      </pc:sldChg>
      <pc:sldChg chg="del">
        <pc:chgData name="Carlos Bruno Oliveira Lopes" userId="51e143a7af01222c" providerId="LiveId" clId="{76B6A787-5EA6-45F5-A7ED-56C2A64C6C7A}" dt="2021-11-04T03:14:06.334" v="367" actId="47"/>
        <pc:sldMkLst>
          <pc:docMk/>
          <pc:sldMk cId="1486903249" sldId="322"/>
        </pc:sldMkLst>
      </pc:sldChg>
      <pc:sldChg chg="del">
        <pc:chgData name="Carlos Bruno Oliveira Lopes" userId="51e143a7af01222c" providerId="LiveId" clId="{76B6A787-5EA6-45F5-A7ED-56C2A64C6C7A}" dt="2021-11-04T03:14:06.653" v="368" actId="47"/>
        <pc:sldMkLst>
          <pc:docMk/>
          <pc:sldMk cId="1147240799" sldId="323"/>
        </pc:sldMkLst>
      </pc:sldChg>
      <pc:sldChg chg="del">
        <pc:chgData name="Carlos Bruno Oliveira Lopes" userId="51e143a7af01222c" providerId="LiveId" clId="{76B6A787-5EA6-45F5-A7ED-56C2A64C6C7A}" dt="2021-11-04T03:14:07.177" v="369" actId="47"/>
        <pc:sldMkLst>
          <pc:docMk/>
          <pc:sldMk cId="1956662821" sldId="324"/>
        </pc:sldMkLst>
      </pc:sldChg>
      <pc:sldChg chg="del">
        <pc:chgData name="Carlos Bruno Oliveira Lopes" userId="51e143a7af01222c" providerId="LiveId" clId="{76B6A787-5EA6-45F5-A7ED-56C2A64C6C7A}" dt="2021-11-04T03:14:07.463" v="370" actId="47"/>
        <pc:sldMkLst>
          <pc:docMk/>
          <pc:sldMk cId="1399749388" sldId="325"/>
        </pc:sldMkLst>
      </pc:sldChg>
      <pc:sldChg chg="del">
        <pc:chgData name="Carlos Bruno Oliveira Lopes" userId="51e143a7af01222c" providerId="LiveId" clId="{76B6A787-5EA6-45F5-A7ED-56C2A64C6C7A}" dt="2021-11-04T03:14:07.794" v="371" actId="47"/>
        <pc:sldMkLst>
          <pc:docMk/>
          <pc:sldMk cId="2290666793" sldId="326"/>
        </pc:sldMkLst>
      </pc:sldChg>
      <pc:sldChg chg="del">
        <pc:chgData name="Carlos Bruno Oliveira Lopes" userId="51e143a7af01222c" providerId="LiveId" clId="{76B6A787-5EA6-45F5-A7ED-56C2A64C6C7A}" dt="2021-11-04T03:14:08.675" v="372" actId="47"/>
        <pc:sldMkLst>
          <pc:docMk/>
          <pc:sldMk cId="3909880155" sldId="327"/>
        </pc:sldMkLst>
      </pc:sldChg>
      <pc:sldChg chg="del">
        <pc:chgData name="Carlos Bruno Oliveira Lopes" userId="51e143a7af01222c" providerId="LiveId" clId="{76B6A787-5EA6-45F5-A7ED-56C2A64C6C7A}" dt="2021-11-04T03:14:08.941" v="373" actId="47"/>
        <pc:sldMkLst>
          <pc:docMk/>
          <pc:sldMk cId="3894520904" sldId="328"/>
        </pc:sldMkLst>
      </pc:sldChg>
      <pc:sldChg chg="del">
        <pc:chgData name="Carlos Bruno Oliveira Lopes" userId="51e143a7af01222c" providerId="LiveId" clId="{76B6A787-5EA6-45F5-A7ED-56C2A64C6C7A}" dt="2021-11-04T03:14:09.216" v="374" actId="47"/>
        <pc:sldMkLst>
          <pc:docMk/>
          <pc:sldMk cId="4047941437" sldId="329"/>
        </pc:sldMkLst>
      </pc:sldChg>
      <pc:sldChg chg="del">
        <pc:chgData name="Carlos Bruno Oliveira Lopes" userId="51e143a7af01222c" providerId="LiveId" clId="{76B6A787-5EA6-45F5-A7ED-56C2A64C6C7A}" dt="2021-11-04T03:14:09.568" v="375" actId="47"/>
        <pc:sldMkLst>
          <pc:docMk/>
          <pc:sldMk cId="153924546" sldId="330"/>
        </pc:sldMkLst>
      </pc:sldChg>
      <pc:sldChg chg="del">
        <pc:chgData name="Carlos Bruno Oliveira Lopes" userId="51e143a7af01222c" providerId="LiveId" clId="{76B6A787-5EA6-45F5-A7ED-56C2A64C6C7A}" dt="2021-11-04T03:14:09.915" v="376" actId="47"/>
        <pc:sldMkLst>
          <pc:docMk/>
          <pc:sldMk cId="2862949509" sldId="331"/>
        </pc:sldMkLst>
      </pc:sldChg>
      <pc:sldChg chg="del">
        <pc:chgData name="Carlos Bruno Oliveira Lopes" userId="51e143a7af01222c" providerId="LiveId" clId="{76B6A787-5EA6-45F5-A7ED-56C2A64C6C7A}" dt="2021-11-04T03:14:11.278" v="378" actId="47"/>
        <pc:sldMkLst>
          <pc:docMk/>
          <pc:sldMk cId="4120904494" sldId="332"/>
        </pc:sldMkLst>
      </pc:sldChg>
      <pc:sldChg chg="del">
        <pc:chgData name="Carlos Bruno Oliveira Lopes" userId="51e143a7af01222c" providerId="LiveId" clId="{76B6A787-5EA6-45F5-A7ED-56C2A64C6C7A}" dt="2021-11-04T03:14:10.942" v="377" actId="47"/>
        <pc:sldMkLst>
          <pc:docMk/>
          <pc:sldMk cId="2478602273" sldId="333"/>
        </pc:sldMkLst>
      </pc:sldChg>
      <pc:sldChg chg="modSp mod">
        <pc:chgData name="Carlos Bruno Oliveira Lopes" userId="51e143a7af01222c" providerId="LiveId" clId="{76B6A787-5EA6-45F5-A7ED-56C2A64C6C7A}" dt="2021-11-06T18:12:30.635" v="10985" actId="20577"/>
        <pc:sldMkLst>
          <pc:docMk/>
          <pc:sldMk cId="729376773" sldId="334"/>
        </pc:sldMkLst>
        <pc:spChg chg="mod">
          <ac:chgData name="Carlos Bruno Oliveira Lopes" userId="51e143a7af01222c" providerId="LiveId" clId="{76B6A787-5EA6-45F5-A7ED-56C2A64C6C7A}" dt="2021-11-06T18:12:30.635" v="10985" actId="20577"/>
          <ac:spMkLst>
            <pc:docMk/>
            <pc:sldMk cId="729376773" sldId="334"/>
            <ac:spMk id="3" creationId="{00000000-0000-0000-0000-000000000000}"/>
          </ac:spMkLst>
        </pc:spChg>
      </pc:sldChg>
      <pc:sldChg chg="add del">
        <pc:chgData name="Carlos Bruno Oliveira Lopes" userId="51e143a7af01222c" providerId="LiveId" clId="{76B6A787-5EA6-45F5-A7ED-56C2A64C6C7A}" dt="2021-11-05T00:21:01.506" v="425" actId="47"/>
        <pc:sldMkLst>
          <pc:docMk/>
          <pc:sldMk cId="726086090" sldId="335"/>
        </pc:sldMkLst>
      </pc:sldChg>
      <pc:sldChg chg="modSp add mod">
        <pc:chgData name="Carlos Bruno Oliveira Lopes" userId="51e143a7af01222c" providerId="LiveId" clId="{76B6A787-5EA6-45F5-A7ED-56C2A64C6C7A}" dt="2021-11-05T01:10:23.726" v="1480" actId="20577"/>
        <pc:sldMkLst>
          <pc:docMk/>
          <pc:sldMk cId="1328439659" sldId="335"/>
        </pc:sldMkLst>
        <pc:spChg chg="mod">
          <ac:chgData name="Carlos Bruno Oliveira Lopes" userId="51e143a7af01222c" providerId="LiveId" clId="{76B6A787-5EA6-45F5-A7ED-56C2A64C6C7A}" dt="2021-11-05T01:10:23.726" v="1480" actId="20577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0:37:16.484" v="924"/>
          <ac:spMkLst>
            <pc:docMk/>
            <pc:sldMk cId="1328439659" sldId="335"/>
            <ac:spMk id="9" creationId="{5D0128DE-4053-4B5A-AF1D-55F18C90168A}"/>
          </ac:spMkLst>
        </pc:spChg>
      </pc:sldChg>
      <pc:sldChg chg="modSp add mod">
        <pc:chgData name="Carlos Bruno Oliveira Lopes" userId="51e143a7af01222c" providerId="LiveId" clId="{76B6A787-5EA6-45F5-A7ED-56C2A64C6C7A}" dt="2021-11-05T02:39:11.850" v="2842" actId="113"/>
        <pc:sldMkLst>
          <pc:docMk/>
          <pc:sldMk cId="1142483012" sldId="336"/>
        </pc:sldMkLst>
        <pc:spChg chg="mod">
          <ac:chgData name="Carlos Bruno Oliveira Lopes" userId="51e143a7af01222c" providerId="LiveId" clId="{76B6A787-5EA6-45F5-A7ED-56C2A64C6C7A}" dt="2021-11-05T02:39:11.850" v="2842" actId="113"/>
          <ac:spMkLst>
            <pc:docMk/>
            <pc:sldMk cId="1142483012" sldId="336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1:29:43.041" v="2060"/>
          <ac:spMkLst>
            <pc:docMk/>
            <pc:sldMk cId="1142483012" sldId="336"/>
            <ac:spMk id="9" creationId="{5D0128DE-4053-4B5A-AF1D-55F18C90168A}"/>
          </ac:spMkLst>
        </pc:spChg>
      </pc:sldChg>
      <pc:sldChg chg="addSp delSp modSp add mod">
        <pc:chgData name="Carlos Bruno Oliveira Lopes" userId="51e143a7af01222c" providerId="LiveId" clId="{76B6A787-5EA6-45F5-A7ED-56C2A64C6C7A}" dt="2021-11-05T01:10:31.858" v="1481" actId="20577"/>
        <pc:sldMkLst>
          <pc:docMk/>
          <pc:sldMk cId="2334632931" sldId="337"/>
        </pc:sldMkLst>
        <pc:spChg chg="mod">
          <ac:chgData name="Carlos Bruno Oliveira Lopes" userId="51e143a7af01222c" providerId="LiveId" clId="{76B6A787-5EA6-45F5-A7ED-56C2A64C6C7A}" dt="2021-11-05T01:10:31.858" v="1481" actId="20577"/>
          <ac:spMkLst>
            <pc:docMk/>
            <pc:sldMk cId="2334632931" sldId="337"/>
            <ac:spMk id="7" creationId="{D74C57AF-4821-407E-A026-6BDFE93A9D2E}"/>
          </ac:spMkLst>
        </pc:spChg>
        <pc:spChg chg="add del">
          <ac:chgData name="Carlos Bruno Oliveira Lopes" userId="51e143a7af01222c" providerId="LiveId" clId="{76B6A787-5EA6-45F5-A7ED-56C2A64C6C7A}" dt="2021-11-05T01:08:00.325" v="1462" actId="22"/>
          <ac:spMkLst>
            <pc:docMk/>
            <pc:sldMk cId="2334632931" sldId="337"/>
            <ac:spMk id="12" creationId="{B123B2AF-CA6E-4D86-9E98-9BF6ED950408}"/>
          </ac:spMkLst>
        </pc:spChg>
        <pc:spChg chg="add del">
          <ac:chgData name="Carlos Bruno Oliveira Lopes" userId="51e143a7af01222c" providerId="LiveId" clId="{76B6A787-5EA6-45F5-A7ED-56C2A64C6C7A}" dt="2021-11-05T01:08:08.586" v="1464" actId="22"/>
          <ac:spMkLst>
            <pc:docMk/>
            <pc:sldMk cId="2334632931" sldId="337"/>
            <ac:spMk id="14" creationId="{A09BF83D-8482-48F2-A25D-1C442266F118}"/>
          </ac:spMkLst>
        </pc:sp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8" creationId="{9AD28A7A-F31E-4C33-855C-FFA76283E079}"/>
          </ac:picMkLst>
        </pc:picChg>
        <pc:picChg chg="add mod">
          <ac:chgData name="Carlos Bruno Oliveira Lopes" userId="51e143a7af01222c" providerId="LiveId" clId="{76B6A787-5EA6-45F5-A7ED-56C2A64C6C7A}" dt="2021-11-05T01:09:36.569" v="1478" actId="12789"/>
          <ac:picMkLst>
            <pc:docMk/>
            <pc:sldMk cId="2334632931" sldId="337"/>
            <ac:picMk id="11" creationId="{2F30834B-7FA4-4FEA-8543-2B5968A8B9FC}"/>
          </ac:picMkLst>
        </pc:picChg>
      </pc:sldChg>
      <pc:sldChg chg="modSp add mod">
        <pc:chgData name="Carlos Bruno Oliveira Lopes" userId="51e143a7af01222c" providerId="LiveId" clId="{76B6A787-5EA6-45F5-A7ED-56C2A64C6C7A}" dt="2021-11-05T01:17:42.506" v="1770" actId="12"/>
        <pc:sldMkLst>
          <pc:docMk/>
          <pc:sldMk cId="3349069839" sldId="338"/>
        </pc:sldMkLst>
        <pc:spChg chg="mod">
          <ac:chgData name="Carlos Bruno Oliveira Lopes" userId="51e143a7af01222c" providerId="LiveId" clId="{76B6A787-5EA6-45F5-A7ED-56C2A64C6C7A}" dt="2021-11-05T01:17:42.506" v="1770" actId="12"/>
          <ac:spMkLst>
            <pc:docMk/>
            <pc:sldMk cId="3349069839" sldId="338"/>
            <ac:spMk id="7" creationId="{D74C57AF-4821-407E-A026-6BDFE93A9D2E}"/>
          </ac:spMkLst>
        </pc:spChg>
      </pc:sldChg>
      <pc:sldChg chg="add del">
        <pc:chgData name="Carlos Bruno Oliveira Lopes" userId="51e143a7af01222c" providerId="LiveId" clId="{76B6A787-5EA6-45F5-A7ED-56C2A64C6C7A}" dt="2021-11-06T18:09:48.621" v="10778" actId="47"/>
        <pc:sldMkLst>
          <pc:docMk/>
          <pc:sldMk cId="4222590078" sldId="339"/>
        </pc:sldMkLst>
      </pc:sldChg>
      <pc:sldChg chg="modSp add mod">
        <pc:chgData name="Carlos Bruno Oliveira Lopes" userId="51e143a7af01222c" providerId="LiveId" clId="{76B6A787-5EA6-45F5-A7ED-56C2A64C6C7A}" dt="2021-11-05T01:29:26.274" v="2059" actId="948"/>
        <pc:sldMkLst>
          <pc:docMk/>
          <pc:sldMk cId="1722217676" sldId="340"/>
        </pc:sldMkLst>
        <pc:spChg chg="mod">
          <ac:chgData name="Carlos Bruno Oliveira Lopes" userId="51e143a7af01222c" providerId="LiveId" clId="{76B6A787-5EA6-45F5-A7ED-56C2A64C6C7A}" dt="2021-11-05T01:29:26.274" v="2059" actId="948"/>
          <ac:spMkLst>
            <pc:docMk/>
            <pc:sldMk cId="1722217676" sldId="340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02:50:01.014" v="3126" actId="12788"/>
        <pc:sldMkLst>
          <pc:docMk/>
          <pc:sldMk cId="1266869768" sldId="341"/>
        </pc:sldMkLst>
        <pc:spChg chg="mod">
          <ac:chgData name="Carlos Bruno Oliveira Lopes" userId="51e143a7af01222c" providerId="LiveId" clId="{76B6A787-5EA6-45F5-A7ED-56C2A64C6C7A}" dt="2021-11-05T02:50:01.014" v="3126" actId="12788"/>
          <ac:spMkLst>
            <pc:docMk/>
            <pc:sldMk cId="1266869768" sldId="341"/>
            <ac:spMk id="7" creationId="{D74C57AF-4821-407E-A026-6BDFE93A9D2E}"/>
          </ac:spMkLst>
        </pc:spChg>
        <pc:picChg chg="add mod">
          <ac:chgData name="Carlos Bruno Oliveira Lopes" userId="51e143a7af01222c" providerId="LiveId" clId="{76B6A787-5EA6-45F5-A7ED-56C2A64C6C7A}" dt="2021-11-05T02:50:01.014" v="3126" actId="12788"/>
          <ac:picMkLst>
            <pc:docMk/>
            <pc:sldMk cId="1266869768" sldId="341"/>
            <ac:picMk id="2050" creationId="{74C34CCD-B225-4E6C-BDE9-4E011E8096C6}"/>
          </ac:picMkLst>
        </pc:picChg>
      </pc:sldChg>
      <pc:sldChg chg="addSp modSp add mod">
        <pc:chgData name="Carlos Bruno Oliveira Lopes" userId="51e143a7af01222c" providerId="LiveId" clId="{76B6A787-5EA6-45F5-A7ED-56C2A64C6C7A}" dt="2021-11-06T03:35:26.649" v="9372" actId="20577"/>
        <pc:sldMkLst>
          <pc:docMk/>
          <pc:sldMk cId="102103118" sldId="342"/>
        </pc:sldMkLst>
        <pc:spChg chg="mod">
          <ac:chgData name="Carlos Bruno Oliveira Lopes" userId="51e143a7af01222c" providerId="LiveId" clId="{76B6A787-5EA6-45F5-A7ED-56C2A64C6C7A}" dt="2021-11-06T03:35:26.649" v="9372" actId="20577"/>
          <ac:spMkLst>
            <pc:docMk/>
            <pc:sldMk cId="102103118" sldId="342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03:31:03.645" v="8949" actId="14100"/>
          <ac:spMkLst>
            <pc:docMk/>
            <pc:sldMk cId="102103118" sldId="342"/>
            <ac:spMk id="9" creationId="{5D0128DE-4053-4B5A-AF1D-55F18C90168A}"/>
          </ac:spMkLst>
        </pc:spChg>
        <pc:picChg chg="add mod">
          <ac:chgData name="Carlos Bruno Oliveira Lopes" userId="51e143a7af01222c" providerId="LiveId" clId="{76B6A787-5EA6-45F5-A7ED-56C2A64C6C7A}" dt="2021-11-06T03:30:56.754" v="8948"/>
          <ac:picMkLst>
            <pc:docMk/>
            <pc:sldMk cId="102103118" sldId="342"/>
            <ac:picMk id="11" creationId="{944A266A-ECF1-4968-AE00-943791B5833B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5T03:05:22.945" v="3538" actId="478"/>
        <pc:sldMkLst>
          <pc:docMk/>
          <pc:sldMk cId="2632075191" sldId="343"/>
        </pc:sldMkLst>
        <pc:spChg chg="mod">
          <ac:chgData name="Carlos Bruno Oliveira Lopes" userId="51e143a7af01222c" providerId="LiveId" clId="{76B6A787-5EA6-45F5-A7ED-56C2A64C6C7A}" dt="2021-11-05T03:05:17.588" v="3537" actId="6549"/>
          <ac:spMkLst>
            <pc:docMk/>
            <pc:sldMk cId="2632075191" sldId="343"/>
            <ac:spMk id="7" creationId="{D74C57AF-4821-407E-A026-6BDFE93A9D2E}"/>
          </ac:spMkLst>
        </pc:spChg>
        <pc:picChg chg="add del mod">
          <ac:chgData name="Carlos Bruno Oliveira Lopes" userId="51e143a7af01222c" providerId="LiveId" clId="{76B6A787-5EA6-45F5-A7ED-56C2A64C6C7A}" dt="2021-11-05T03:05:22.945" v="3538" actId="478"/>
          <ac:picMkLst>
            <pc:docMk/>
            <pc:sldMk cId="2632075191" sldId="343"/>
            <ac:picMk id="3074" creationId="{AFC3B649-3453-4D36-AD2A-3B4EBCAFFF1C}"/>
          </ac:picMkLst>
        </pc:picChg>
      </pc:sldChg>
      <pc:sldChg chg="modSp add mod">
        <pc:chgData name="Carlos Bruno Oliveira Lopes" userId="51e143a7af01222c" providerId="LiveId" clId="{76B6A787-5EA6-45F5-A7ED-56C2A64C6C7A}" dt="2021-11-05T03:18:04.143" v="3707" actId="20577"/>
        <pc:sldMkLst>
          <pc:docMk/>
          <pc:sldMk cId="2318141947" sldId="344"/>
        </pc:sldMkLst>
        <pc:spChg chg="mod">
          <ac:chgData name="Carlos Bruno Oliveira Lopes" userId="51e143a7af01222c" providerId="LiveId" clId="{76B6A787-5EA6-45F5-A7ED-56C2A64C6C7A}" dt="2021-11-05T03:18:04.143" v="3707" actId="20577"/>
          <ac:spMkLst>
            <pc:docMk/>
            <pc:sldMk cId="2318141947" sldId="344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5T03:06:58.607" v="3573" actId="14100"/>
          <ac:spMkLst>
            <pc:docMk/>
            <pc:sldMk cId="2318141947" sldId="344"/>
            <ac:spMk id="9" creationId="{5D0128DE-4053-4B5A-AF1D-55F18C90168A}"/>
          </ac:spMkLst>
        </pc:spChg>
        <pc:picChg chg="mod">
          <ac:chgData name="Carlos Bruno Oliveira Lopes" userId="51e143a7af01222c" providerId="LiveId" clId="{76B6A787-5EA6-45F5-A7ED-56C2A64C6C7A}" dt="2021-11-05T03:11:02.632" v="3648" actId="1035"/>
          <ac:picMkLst>
            <pc:docMk/>
            <pc:sldMk cId="2318141947" sldId="344"/>
            <ac:picMk id="3074" creationId="{AFC3B649-3453-4D36-AD2A-3B4EBCAFFF1C}"/>
          </ac:picMkLst>
        </pc:picChg>
      </pc:sldChg>
      <pc:sldChg chg="addSp delSp modSp add mod ord">
        <pc:chgData name="Carlos Bruno Oliveira Lopes" userId="51e143a7af01222c" providerId="LiveId" clId="{76B6A787-5EA6-45F5-A7ED-56C2A64C6C7A}" dt="2021-11-05T03:27:26.579" v="4251" actId="20577"/>
        <pc:sldMkLst>
          <pc:docMk/>
          <pc:sldMk cId="3795805224" sldId="345"/>
        </pc:sldMkLst>
        <pc:spChg chg="mod">
          <ac:chgData name="Carlos Bruno Oliveira Lopes" userId="51e143a7af01222c" providerId="LiveId" clId="{76B6A787-5EA6-45F5-A7ED-56C2A64C6C7A}" dt="2021-11-05T03:25:49.724" v="4074" actId="12788"/>
          <ac:spMkLst>
            <pc:docMk/>
            <pc:sldMk cId="3795805224" sldId="345"/>
            <ac:spMk id="7" creationId="{D74C57AF-4821-407E-A026-6BDFE93A9D2E}"/>
          </ac:spMkLst>
        </pc:spChg>
        <pc:graphicFrameChg chg="add mod modGraphic">
          <ac:chgData name="Carlos Bruno Oliveira Lopes" userId="51e143a7af01222c" providerId="LiveId" clId="{76B6A787-5EA6-45F5-A7ED-56C2A64C6C7A}" dt="2021-11-05T03:27:26.579" v="4251" actId="20577"/>
          <ac:graphicFrameMkLst>
            <pc:docMk/>
            <pc:sldMk cId="3795805224" sldId="345"/>
            <ac:graphicFrameMk id="2" creationId="{CEE98A7F-C8FF-43FA-A968-FDD86BA3F17F}"/>
          </ac:graphicFrameMkLst>
        </pc:graphicFrameChg>
        <pc:picChg chg="del">
          <ac:chgData name="Carlos Bruno Oliveira Lopes" userId="51e143a7af01222c" providerId="LiveId" clId="{76B6A787-5EA6-45F5-A7ED-56C2A64C6C7A}" dt="2021-11-05T03:12:06.569" v="3653" actId="478"/>
          <ac:picMkLst>
            <pc:docMk/>
            <pc:sldMk cId="3795805224" sldId="345"/>
            <ac:picMk id="3074" creationId="{AFC3B649-3453-4D36-AD2A-3B4EBCAFFF1C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40:25.682" v="8100" actId="20577"/>
        <pc:sldMkLst>
          <pc:docMk/>
          <pc:sldMk cId="3341774542" sldId="346"/>
        </pc:sldMkLst>
        <pc:spChg chg="add mod">
          <ac:chgData name="Carlos Bruno Oliveira Lopes" userId="51e143a7af01222c" providerId="LiveId" clId="{76B6A787-5EA6-45F5-A7ED-56C2A64C6C7A}" dt="2021-11-06T01:40:25.682" v="8100" actId="20577"/>
          <ac:spMkLst>
            <pc:docMk/>
            <pc:sldMk cId="3341774542" sldId="346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03:33:18.570" v="4252" actId="478"/>
          <ac:spMkLst>
            <pc:docMk/>
            <pc:sldMk cId="3341774542" sldId="346"/>
            <ac:spMk id="7" creationId="{D74C57AF-4821-407E-A026-6BDFE93A9D2E}"/>
          </ac:spMkLst>
        </pc:spChg>
      </pc:sldChg>
      <pc:sldChg chg="addSp modSp add mod">
        <pc:chgData name="Carlos Bruno Oliveira Lopes" userId="51e143a7af01222c" providerId="LiveId" clId="{76B6A787-5EA6-45F5-A7ED-56C2A64C6C7A}" dt="2021-11-05T22:45:46.848" v="5735" actId="6549"/>
        <pc:sldMkLst>
          <pc:docMk/>
          <pc:sldMk cId="1988443531" sldId="347"/>
        </pc:sldMkLst>
        <pc:spChg chg="mod">
          <ac:chgData name="Carlos Bruno Oliveira Lopes" userId="51e143a7af01222c" providerId="LiveId" clId="{76B6A787-5EA6-45F5-A7ED-56C2A64C6C7A}" dt="2021-11-05T22:40:32.352" v="5635" actId="12788"/>
          <ac:spMkLst>
            <pc:docMk/>
            <pc:sldMk cId="1988443531" sldId="347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5T22:45:46.848" v="5735" actId="6549"/>
          <ac:spMkLst>
            <pc:docMk/>
            <pc:sldMk cId="1988443531" sldId="347"/>
            <ac:spMk id="6" creationId="{20272446-33C2-47A5-AE6E-EB5372B8A195}"/>
          </ac:spMkLst>
        </pc:spChg>
        <pc:graphicFrameChg chg="add mod modGraphic">
          <ac:chgData name="Carlos Bruno Oliveira Lopes" userId="51e143a7af01222c" providerId="LiveId" clId="{76B6A787-5EA6-45F5-A7ED-56C2A64C6C7A}" dt="2021-11-05T22:43:20.757" v="5659" actId="12385"/>
          <ac:graphicFrameMkLst>
            <pc:docMk/>
            <pc:sldMk cId="1988443531" sldId="347"/>
            <ac:graphicFrameMk id="2" creationId="{C373ECA7-8091-44D8-8E1F-99945211937E}"/>
          </ac:graphicFrameMkLst>
        </pc:graphicFrameChg>
      </pc:sldChg>
      <pc:sldChg chg="addSp delSp modSp add mod">
        <pc:chgData name="Carlos Bruno Oliveira Lopes" userId="51e143a7af01222c" providerId="LiveId" clId="{76B6A787-5EA6-45F5-A7ED-56C2A64C6C7A}" dt="2021-11-05T22:50:24.660" v="5757" actId="1076"/>
        <pc:sldMkLst>
          <pc:docMk/>
          <pc:sldMk cId="621664560" sldId="348"/>
        </pc:sldMkLst>
        <pc:spChg chg="mod">
          <ac:chgData name="Carlos Bruno Oliveira Lopes" userId="51e143a7af01222c" providerId="LiveId" clId="{76B6A787-5EA6-45F5-A7ED-56C2A64C6C7A}" dt="2021-11-05T22:43:06.265" v="5658" actId="554"/>
          <ac:spMkLst>
            <pc:docMk/>
            <pc:sldMk cId="621664560" sldId="348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5T22:42:15.474" v="5650" actId="478"/>
          <ac:spMkLst>
            <pc:docMk/>
            <pc:sldMk cId="621664560" sldId="348"/>
            <ac:spMk id="6" creationId="{20272446-33C2-47A5-AE6E-EB5372B8A195}"/>
          </ac:spMkLst>
        </pc:spChg>
        <pc:spChg chg="add mod">
          <ac:chgData name="Carlos Bruno Oliveira Lopes" userId="51e143a7af01222c" providerId="LiveId" clId="{76B6A787-5EA6-45F5-A7ED-56C2A64C6C7A}" dt="2021-11-05T22:50:24.660" v="5757" actId="1076"/>
          <ac:spMkLst>
            <pc:docMk/>
            <pc:sldMk cId="621664560" sldId="348"/>
            <ac:spMk id="17" creationId="{B0190FE6-FD36-4827-8290-A80A96EF34FF}"/>
          </ac:spMkLst>
        </pc:spChg>
        <pc:graphicFrameChg chg="del modGraphic">
          <ac:chgData name="Carlos Bruno Oliveira Lopes" userId="51e143a7af01222c" providerId="LiveId" clId="{76B6A787-5EA6-45F5-A7ED-56C2A64C6C7A}" dt="2021-11-05T22:42:15.474" v="5650" actId="478"/>
          <ac:graphicFrameMkLst>
            <pc:docMk/>
            <pc:sldMk cId="621664560" sldId="348"/>
            <ac:graphicFrameMk id="2" creationId="{C373ECA7-8091-44D8-8E1F-99945211937E}"/>
          </ac:graphicFrameMkLst>
        </pc:graphicFrameChg>
        <pc:graphicFrameChg chg="add mod modGraphic">
          <ac:chgData name="Carlos Bruno Oliveira Lopes" userId="51e143a7af01222c" providerId="LiveId" clId="{76B6A787-5EA6-45F5-A7ED-56C2A64C6C7A}" dt="2021-11-05T22:50:24.660" v="5757" actId="1076"/>
          <ac:graphicFrameMkLst>
            <pc:docMk/>
            <pc:sldMk cId="621664560" sldId="348"/>
            <ac:graphicFrameMk id="10" creationId="{10689050-88FF-4C78-8816-8C750CCA84A7}"/>
          </ac:graphicFrameMkLst>
        </pc:graphicFrameChg>
        <pc:picChg chg="add mod">
          <ac:chgData name="Carlos Bruno Oliveira Lopes" userId="51e143a7af01222c" providerId="LiveId" clId="{76B6A787-5EA6-45F5-A7ED-56C2A64C6C7A}" dt="2021-11-05T22:43:06.265" v="5658" actId="554"/>
          <ac:picMkLst>
            <pc:docMk/>
            <pc:sldMk cId="621664560" sldId="348"/>
            <ac:picMk id="8" creationId="{9C3DCC63-9665-4663-9399-3FE1ABC0BA1B}"/>
          </ac:picMkLst>
        </pc:picChg>
      </pc:sldChg>
      <pc:sldChg chg="delSp modSp add mod">
        <pc:chgData name="Carlos Bruno Oliveira Lopes" userId="51e143a7af01222c" providerId="LiveId" clId="{76B6A787-5EA6-45F5-A7ED-56C2A64C6C7A}" dt="2021-11-06T00:48:45.905" v="6277"/>
        <pc:sldMkLst>
          <pc:docMk/>
          <pc:sldMk cId="483086528" sldId="349"/>
        </pc:sldMkLst>
        <pc:spChg chg="mod">
          <ac:chgData name="Carlos Bruno Oliveira Lopes" userId="51e143a7af01222c" providerId="LiveId" clId="{76B6A787-5EA6-45F5-A7ED-56C2A64C6C7A}" dt="2021-11-06T00:48:45.905" v="6277"/>
          <ac:spMkLst>
            <pc:docMk/>
            <pc:sldMk cId="483086528" sldId="349"/>
            <ac:spMk id="3" creationId="{8B418E87-7A39-401D-91FE-B8B4D5F5C9D2}"/>
          </ac:spMkLst>
        </pc:spChg>
        <pc:spChg chg="del mod">
          <ac:chgData name="Carlos Bruno Oliveira Lopes" userId="51e143a7af01222c" providerId="LiveId" clId="{76B6A787-5EA6-45F5-A7ED-56C2A64C6C7A}" dt="2021-11-05T23:37:07.551" v="5761" actId="478"/>
          <ac:spMkLst>
            <pc:docMk/>
            <pc:sldMk cId="483086528" sldId="349"/>
            <ac:spMk id="17" creationId="{B0190FE6-FD36-4827-8290-A80A96EF34FF}"/>
          </ac:spMkLst>
        </pc:spChg>
        <pc:graphicFrameChg chg="del mod">
          <ac:chgData name="Carlos Bruno Oliveira Lopes" userId="51e143a7af01222c" providerId="LiveId" clId="{76B6A787-5EA6-45F5-A7ED-56C2A64C6C7A}" dt="2021-11-05T23:37:07.551" v="5761" actId="478"/>
          <ac:graphicFrameMkLst>
            <pc:docMk/>
            <pc:sldMk cId="483086528" sldId="349"/>
            <ac:graphicFrameMk id="10" creationId="{10689050-88FF-4C78-8816-8C750CCA84A7}"/>
          </ac:graphicFrameMkLst>
        </pc:graphicFrameChg>
        <pc:picChg chg="del">
          <ac:chgData name="Carlos Bruno Oliveira Lopes" userId="51e143a7af01222c" providerId="LiveId" clId="{76B6A787-5EA6-45F5-A7ED-56C2A64C6C7A}" dt="2021-11-05T23:37:08.540" v="5762" actId="478"/>
          <ac:picMkLst>
            <pc:docMk/>
            <pc:sldMk cId="483086528" sldId="349"/>
            <ac:picMk id="8" creationId="{9C3DCC63-9665-4663-9399-3FE1ABC0BA1B}"/>
          </ac:picMkLst>
        </pc:picChg>
      </pc:sldChg>
      <pc:sldChg chg="addSp modSp add mod">
        <pc:chgData name="Carlos Bruno Oliveira Lopes" userId="51e143a7af01222c" providerId="LiveId" clId="{76B6A787-5EA6-45F5-A7ED-56C2A64C6C7A}" dt="2021-11-06T00:58:53.024" v="6699" actId="12788"/>
        <pc:sldMkLst>
          <pc:docMk/>
          <pc:sldMk cId="4293851534" sldId="350"/>
        </pc:sldMkLst>
        <pc:spChg chg="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3" creationId="{8B418E87-7A39-401D-91FE-B8B4D5F5C9D2}"/>
          </ac:spMkLst>
        </pc:spChg>
        <pc:spChg chg="add mod">
          <ac:chgData name="Carlos Bruno Oliveira Lopes" userId="51e143a7af01222c" providerId="LiveId" clId="{76B6A787-5EA6-45F5-A7ED-56C2A64C6C7A}" dt="2021-11-06T00:58:53.024" v="6699" actId="12788"/>
          <ac:spMkLst>
            <pc:docMk/>
            <pc:sldMk cId="4293851534" sldId="350"/>
            <ac:spMk id="7" creationId="{021C33CD-DE76-40CF-9BEB-B307D13CF477}"/>
          </ac:spMkLst>
        </pc:spChg>
        <pc:picChg chg="add mod">
          <ac:chgData name="Carlos Bruno Oliveira Lopes" userId="51e143a7af01222c" providerId="LiveId" clId="{76B6A787-5EA6-45F5-A7ED-56C2A64C6C7A}" dt="2021-11-06T00:58:53.024" v="6699" actId="12788"/>
          <ac:picMkLst>
            <pc:docMk/>
            <pc:sldMk cId="4293851534" sldId="350"/>
            <ac:picMk id="6" creationId="{264FB43C-E67F-4EDB-B35F-50DED8CA377A}"/>
          </ac:picMkLst>
        </pc:picChg>
      </pc:sldChg>
      <pc:sldChg chg="delSp modSp add mod">
        <pc:chgData name="Carlos Bruno Oliveira Lopes" userId="51e143a7af01222c" providerId="LiveId" clId="{76B6A787-5EA6-45F5-A7ED-56C2A64C6C7A}" dt="2021-11-06T01:14:13.266" v="7364" actId="20577"/>
        <pc:sldMkLst>
          <pc:docMk/>
          <pc:sldMk cId="3859795154" sldId="351"/>
        </pc:sldMkLst>
        <pc:spChg chg="mod">
          <ac:chgData name="Carlos Bruno Oliveira Lopes" userId="51e143a7af01222c" providerId="LiveId" clId="{76B6A787-5EA6-45F5-A7ED-56C2A64C6C7A}" dt="2021-11-06T01:14:13.266" v="7364" actId="20577"/>
          <ac:spMkLst>
            <pc:docMk/>
            <pc:sldMk cId="3859795154" sldId="351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0:55:20.985" v="6486" actId="478"/>
          <ac:spMkLst>
            <pc:docMk/>
            <pc:sldMk cId="3859795154" sldId="351"/>
            <ac:spMk id="7" creationId="{021C33CD-DE76-40CF-9BEB-B307D13CF477}"/>
          </ac:spMkLst>
        </pc:spChg>
        <pc:picChg chg="del">
          <ac:chgData name="Carlos Bruno Oliveira Lopes" userId="51e143a7af01222c" providerId="LiveId" clId="{76B6A787-5EA6-45F5-A7ED-56C2A64C6C7A}" dt="2021-11-06T00:55:20.985" v="6486" actId="478"/>
          <ac:picMkLst>
            <pc:docMk/>
            <pc:sldMk cId="3859795154" sldId="351"/>
            <ac:picMk id="6" creationId="{264FB43C-E67F-4EDB-B35F-50DED8CA377A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6:02.599" v="7403" actId="12788"/>
        <pc:sldMkLst>
          <pc:docMk/>
          <pc:sldMk cId="823158553" sldId="352"/>
        </pc:sldMkLst>
        <pc:spChg chg="mod">
          <ac:chgData name="Carlos Bruno Oliveira Lopes" userId="51e143a7af01222c" providerId="LiveId" clId="{76B6A787-5EA6-45F5-A7ED-56C2A64C6C7A}" dt="2021-11-06T01:14:23.135" v="7371" actId="20577"/>
          <ac:spMkLst>
            <pc:docMk/>
            <pc:sldMk cId="823158553" sldId="352"/>
            <ac:spMk id="3" creationId="{8B418E87-7A39-401D-91FE-B8B4D5F5C9D2}"/>
          </ac:spMkLst>
        </pc:spChg>
        <pc:spChg chg="add del">
          <ac:chgData name="Carlos Bruno Oliveira Lopes" userId="51e143a7af01222c" providerId="LiveId" clId="{76B6A787-5EA6-45F5-A7ED-56C2A64C6C7A}" dt="2021-11-06T01:15:16.423" v="7381" actId="22"/>
          <ac:spMkLst>
            <pc:docMk/>
            <pc:sldMk cId="823158553" sldId="352"/>
            <ac:spMk id="14" creationId="{96730575-4CD3-403A-A8DB-716F1981713C}"/>
          </ac:spMkLst>
        </pc:spChg>
        <pc:spChg chg="add mod">
          <ac:chgData name="Carlos Bruno Oliveira Lopes" userId="51e143a7af01222c" providerId="LiveId" clId="{76B6A787-5EA6-45F5-A7ED-56C2A64C6C7A}" dt="2021-11-06T01:16:02.599" v="7403" actId="12788"/>
          <ac:spMkLst>
            <pc:docMk/>
            <pc:sldMk cId="823158553" sldId="352"/>
            <ac:spMk id="16" creationId="{BAC59BEC-DA7F-4318-9926-35E49AD37A04}"/>
          </ac:spMkLst>
        </pc:spChg>
        <pc:picChg chg="add mod">
          <ac:chgData name="Carlos Bruno Oliveira Lopes" userId="51e143a7af01222c" providerId="LiveId" clId="{76B6A787-5EA6-45F5-A7ED-56C2A64C6C7A}" dt="2021-11-06T01:16:02.599" v="7403" actId="12788"/>
          <ac:picMkLst>
            <pc:docMk/>
            <pc:sldMk cId="823158553" sldId="352"/>
            <ac:picMk id="6" creationId="{4A66E551-4334-45DA-8F04-F6AD477B0E10}"/>
          </ac:picMkLst>
        </pc:picChg>
      </pc:sldChg>
      <pc:sldChg chg="addSp delSp modSp add mod">
        <pc:chgData name="Carlos Bruno Oliveira Lopes" userId="51e143a7af01222c" providerId="LiveId" clId="{76B6A787-5EA6-45F5-A7ED-56C2A64C6C7A}" dt="2021-11-06T01:17:22.720" v="7420" actId="12788"/>
        <pc:sldMkLst>
          <pc:docMk/>
          <pc:sldMk cId="1134030392" sldId="353"/>
        </pc:sldMkLst>
        <pc:spChg chg="mod">
          <ac:chgData name="Carlos Bruno Oliveira Lopes" userId="51e143a7af01222c" providerId="LiveId" clId="{76B6A787-5EA6-45F5-A7ED-56C2A64C6C7A}" dt="2021-11-06T01:17:22.720" v="7420" actId="12788"/>
          <ac:spMkLst>
            <pc:docMk/>
            <pc:sldMk cId="1134030392" sldId="353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6:45.382" v="7411" actId="478"/>
          <ac:picMkLst>
            <pc:docMk/>
            <pc:sldMk cId="1134030392" sldId="353"/>
            <ac:picMk id="6" creationId="{4A66E551-4334-45DA-8F04-F6AD477B0E10}"/>
          </ac:picMkLst>
        </pc:picChg>
        <pc:picChg chg="add mod">
          <ac:chgData name="Carlos Bruno Oliveira Lopes" userId="51e143a7af01222c" providerId="LiveId" clId="{76B6A787-5EA6-45F5-A7ED-56C2A64C6C7A}" dt="2021-11-06T01:17:22.720" v="7420" actId="12788"/>
          <ac:picMkLst>
            <pc:docMk/>
            <pc:sldMk cId="1134030392" sldId="353"/>
            <ac:picMk id="7" creationId="{29A0EA5F-A03F-426C-8A0D-509E0BDFC610}"/>
          </ac:picMkLst>
        </pc:picChg>
      </pc:sldChg>
      <pc:sldChg chg="delSp modSp add mod">
        <pc:chgData name="Carlos Bruno Oliveira Lopes" userId="51e143a7af01222c" providerId="LiveId" clId="{76B6A787-5EA6-45F5-A7ED-56C2A64C6C7A}" dt="2021-11-06T01:30:46.957" v="8078" actId="20577"/>
        <pc:sldMkLst>
          <pc:docMk/>
          <pc:sldMk cId="2908501422" sldId="354"/>
        </pc:sldMkLst>
        <pc:spChg chg="mod">
          <ac:chgData name="Carlos Bruno Oliveira Lopes" userId="51e143a7af01222c" providerId="LiveId" clId="{76B6A787-5EA6-45F5-A7ED-56C2A64C6C7A}" dt="2021-11-06T01:30:46.957" v="8078" actId="20577"/>
          <ac:spMkLst>
            <pc:docMk/>
            <pc:sldMk cId="2908501422" sldId="354"/>
            <ac:spMk id="3" creationId="{8B418E87-7A39-401D-91FE-B8B4D5F5C9D2}"/>
          </ac:spMkLst>
        </pc:spChg>
        <pc:spChg chg="del">
          <ac:chgData name="Carlos Bruno Oliveira Lopes" userId="51e143a7af01222c" providerId="LiveId" clId="{76B6A787-5EA6-45F5-A7ED-56C2A64C6C7A}" dt="2021-11-06T01:17:37.068" v="7422" actId="478"/>
          <ac:spMkLst>
            <pc:docMk/>
            <pc:sldMk cId="2908501422" sldId="354"/>
            <ac:spMk id="16" creationId="{BAC59BEC-DA7F-4318-9926-35E49AD37A04}"/>
          </ac:spMkLst>
        </pc:spChg>
        <pc:picChg chg="del">
          <ac:chgData name="Carlos Bruno Oliveira Lopes" userId="51e143a7af01222c" providerId="LiveId" clId="{76B6A787-5EA6-45F5-A7ED-56C2A64C6C7A}" dt="2021-11-06T01:17:37.068" v="7422" actId="478"/>
          <ac:picMkLst>
            <pc:docMk/>
            <pc:sldMk cId="2908501422" sldId="354"/>
            <ac:picMk id="7" creationId="{29A0EA5F-A03F-426C-8A0D-509E0BDFC610}"/>
          </ac:picMkLst>
        </pc:picChg>
      </pc:sldChg>
      <pc:sldChg chg="modSp add mod">
        <pc:chgData name="Carlos Bruno Oliveira Lopes" userId="51e143a7af01222c" providerId="LiveId" clId="{76B6A787-5EA6-45F5-A7ED-56C2A64C6C7A}" dt="2021-11-06T01:52:43.078" v="8719" actId="20577"/>
        <pc:sldMkLst>
          <pc:docMk/>
          <pc:sldMk cId="3859247271" sldId="355"/>
        </pc:sldMkLst>
        <pc:spChg chg="mod">
          <ac:chgData name="Carlos Bruno Oliveira Lopes" userId="51e143a7af01222c" providerId="LiveId" clId="{76B6A787-5EA6-45F5-A7ED-56C2A64C6C7A}" dt="2021-11-06T01:52:43.078" v="8719" actId="20577"/>
          <ac:spMkLst>
            <pc:docMk/>
            <pc:sldMk cId="3859247271" sldId="355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03:28:07.846" v="8839"/>
        <pc:sldMkLst>
          <pc:docMk/>
          <pc:sldMk cId="967415140" sldId="356"/>
        </pc:sldMkLst>
        <pc:spChg chg="mod">
          <ac:chgData name="Carlos Bruno Oliveira Lopes" userId="51e143a7af01222c" providerId="LiveId" clId="{76B6A787-5EA6-45F5-A7ED-56C2A64C6C7A}" dt="2021-11-06T03:28:07.846" v="8839"/>
          <ac:spMkLst>
            <pc:docMk/>
            <pc:sldMk cId="967415140" sldId="356"/>
            <ac:spMk id="3" creationId="{8B418E87-7A39-401D-91FE-B8B4D5F5C9D2}"/>
          </ac:spMkLst>
        </pc:spChg>
      </pc:sldChg>
      <pc:sldChg chg="modSp add mod">
        <pc:chgData name="Carlos Bruno Oliveira Lopes" userId="51e143a7af01222c" providerId="LiveId" clId="{76B6A787-5EA6-45F5-A7ED-56C2A64C6C7A}" dt="2021-11-06T18:09:46.665" v="10777" actId="313"/>
        <pc:sldMkLst>
          <pc:docMk/>
          <pc:sldMk cId="808518573" sldId="357"/>
        </pc:sldMkLst>
        <pc:spChg chg="mod">
          <ac:chgData name="Carlos Bruno Oliveira Lopes" userId="51e143a7af01222c" providerId="LiveId" clId="{76B6A787-5EA6-45F5-A7ED-56C2A64C6C7A}" dt="2021-11-06T18:09:40.107" v="10776" actId="20577"/>
          <ac:spMkLst>
            <pc:docMk/>
            <pc:sldMk cId="808518573" sldId="357"/>
            <ac:spMk id="7" creationId="{D74C57AF-4821-407E-A026-6BDFE93A9D2E}"/>
          </ac:spMkLst>
        </pc:spChg>
        <pc:spChg chg="mod">
          <ac:chgData name="Carlos Bruno Oliveira Lopes" userId="51e143a7af01222c" providerId="LiveId" clId="{76B6A787-5EA6-45F5-A7ED-56C2A64C6C7A}" dt="2021-11-06T18:09:46.665" v="10777" actId="313"/>
          <ac:spMkLst>
            <pc:docMk/>
            <pc:sldMk cId="808518573" sldId="357"/>
            <ac:spMk id="9" creationId="{5D0128DE-4053-4B5A-AF1D-55F18C90168A}"/>
          </ac:spMkLst>
        </pc:spChg>
      </pc:sldChg>
      <pc:sldChg chg="modSp add mod ord">
        <pc:chgData name="Carlos Bruno Oliveira Lopes" userId="51e143a7af01222c" providerId="LiveId" clId="{76B6A787-5EA6-45F5-A7ED-56C2A64C6C7A}" dt="2021-11-06T03:54:00.912" v="10166" actId="948"/>
        <pc:sldMkLst>
          <pc:docMk/>
          <pc:sldMk cId="1476540237" sldId="358"/>
        </pc:sldMkLst>
        <pc:spChg chg="mod">
          <ac:chgData name="Carlos Bruno Oliveira Lopes" userId="51e143a7af01222c" providerId="LiveId" clId="{76B6A787-5EA6-45F5-A7ED-56C2A64C6C7A}" dt="2021-11-06T03:54:00.912" v="10166" actId="948"/>
          <ac:spMkLst>
            <pc:docMk/>
            <pc:sldMk cId="1476540237" sldId="358"/>
            <ac:spMk id="7" creationId="{D74C57AF-4821-407E-A026-6BDFE93A9D2E}"/>
          </ac:spMkLst>
        </pc:spChg>
      </pc:sldChg>
      <pc:sldChg chg="addSp delSp modSp add mod">
        <pc:chgData name="Carlos Bruno Oliveira Lopes" userId="51e143a7af01222c" providerId="LiveId" clId="{76B6A787-5EA6-45F5-A7ED-56C2A64C6C7A}" dt="2021-11-06T03:49:41.845" v="10012" actId="12788"/>
        <pc:sldMkLst>
          <pc:docMk/>
          <pc:sldMk cId="1453112498" sldId="359"/>
        </pc:sldMkLst>
        <pc:spChg chg="mod">
          <ac:chgData name="Carlos Bruno Oliveira Lopes" userId="51e143a7af01222c" providerId="LiveId" clId="{76B6A787-5EA6-45F5-A7ED-56C2A64C6C7A}" dt="2021-11-06T03:46:50.789" v="9989" actId="20577"/>
          <ac:spMkLst>
            <pc:docMk/>
            <pc:sldMk cId="1453112498" sldId="359"/>
            <ac:spMk id="7" creationId="{D74C57AF-4821-407E-A026-6BDFE93A9D2E}"/>
          </ac:spMkLst>
        </pc:spChg>
        <pc:spChg chg="add mod">
          <ac:chgData name="Carlos Bruno Oliveira Lopes" userId="51e143a7af01222c" providerId="LiveId" clId="{76B6A787-5EA6-45F5-A7ED-56C2A64C6C7A}" dt="2021-11-06T03:49:41.845" v="10012" actId="12788"/>
          <ac:spMkLst>
            <pc:docMk/>
            <pc:sldMk cId="1453112498" sldId="359"/>
            <ac:spMk id="16" creationId="{188F576D-F63F-476E-8E65-570D3F1E8262}"/>
          </ac:spMkLst>
        </pc:spChg>
        <pc:picChg chg="add del mod">
          <ac:chgData name="Carlos Bruno Oliveira Lopes" userId="51e143a7af01222c" providerId="LiveId" clId="{76B6A787-5EA6-45F5-A7ED-56C2A64C6C7A}" dt="2021-11-06T03:48:12.622" v="9995" actId="931"/>
          <ac:picMkLst>
            <pc:docMk/>
            <pc:sldMk cId="1453112498" sldId="359"/>
            <ac:picMk id="3" creationId="{8375064D-8382-429D-B9FE-941362C86EB6}"/>
          </ac:picMkLst>
        </pc:picChg>
        <pc:picChg chg="add mod">
          <ac:chgData name="Carlos Bruno Oliveira Lopes" userId="51e143a7af01222c" providerId="LiveId" clId="{76B6A787-5EA6-45F5-A7ED-56C2A64C6C7A}" dt="2021-11-06T03:49:41.845" v="10012" actId="12788"/>
          <ac:picMkLst>
            <pc:docMk/>
            <pc:sldMk cId="1453112498" sldId="359"/>
            <ac:picMk id="8" creationId="{4F3B9CB1-3150-4251-8BBF-76225F7407AB}"/>
          </ac:picMkLst>
        </pc:picChg>
      </pc:sldChg>
      <pc:sldChg chg="delSp modSp add mod">
        <pc:chgData name="Carlos Bruno Oliveira Lopes" userId="51e143a7af01222c" providerId="LiveId" clId="{76B6A787-5EA6-45F5-A7ED-56C2A64C6C7A}" dt="2021-11-06T16:00:59.360" v="10428" actId="113"/>
        <pc:sldMkLst>
          <pc:docMk/>
          <pc:sldMk cId="3770232960" sldId="360"/>
        </pc:sldMkLst>
        <pc:spChg chg="mod">
          <ac:chgData name="Carlos Bruno Oliveira Lopes" userId="51e143a7af01222c" providerId="LiveId" clId="{76B6A787-5EA6-45F5-A7ED-56C2A64C6C7A}" dt="2021-11-06T16:00:59.360" v="10428" actId="113"/>
          <ac:spMkLst>
            <pc:docMk/>
            <pc:sldMk cId="3770232960" sldId="360"/>
            <ac:spMk id="7" creationId="{D74C57AF-4821-407E-A026-6BDFE93A9D2E}"/>
          </ac:spMkLst>
        </pc:spChg>
        <pc:spChg chg="del">
          <ac:chgData name="Carlos Bruno Oliveira Lopes" userId="51e143a7af01222c" providerId="LiveId" clId="{76B6A787-5EA6-45F5-A7ED-56C2A64C6C7A}" dt="2021-11-06T03:50:47.531" v="10014" actId="478"/>
          <ac:spMkLst>
            <pc:docMk/>
            <pc:sldMk cId="3770232960" sldId="360"/>
            <ac:spMk id="16" creationId="{188F576D-F63F-476E-8E65-570D3F1E8262}"/>
          </ac:spMkLst>
        </pc:spChg>
        <pc:picChg chg="del">
          <ac:chgData name="Carlos Bruno Oliveira Lopes" userId="51e143a7af01222c" providerId="LiveId" clId="{76B6A787-5EA6-45F5-A7ED-56C2A64C6C7A}" dt="2021-11-06T03:50:47.531" v="10014" actId="478"/>
          <ac:picMkLst>
            <pc:docMk/>
            <pc:sldMk cId="3770232960" sldId="360"/>
            <ac:picMk id="8" creationId="{4F3B9CB1-3150-4251-8BBF-76225F7407AB}"/>
          </ac:picMkLst>
        </pc:picChg>
      </pc:sldChg>
    </pc:docChg>
  </pc:docChgLst>
  <pc:docChgLst>
    <pc:chgData name="Carlos Bruno Oliveira Lopes" userId="51e143a7af01222c" providerId="LiveId" clId="{53A87950-C88E-4795-812A-BCAE2FAEBE86}"/>
    <pc:docChg chg="undo redo custSel addSld delSld modSld sldOrd">
      <pc:chgData name="Carlos Bruno Oliveira Lopes" userId="51e143a7af01222c" providerId="LiveId" clId="{53A87950-C88E-4795-812A-BCAE2FAEBE86}" dt="2021-11-18T20:06:00.827" v="13217" actId="20577"/>
      <pc:docMkLst>
        <pc:docMk/>
      </pc:docMkLst>
      <pc:sldChg chg="modSp mod">
        <pc:chgData name="Carlos Bruno Oliveira Lopes" userId="51e143a7af01222c" providerId="LiveId" clId="{53A87950-C88E-4795-812A-BCAE2FAEBE86}" dt="2021-11-18T19:53:47.304" v="12890" actId="6549"/>
        <pc:sldMkLst>
          <pc:docMk/>
          <pc:sldMk cId="0" sldId="257"/>
        </pc:sldMkLst>
        <pc:spChg chg="mod">
          <ac:chgData name="Carlos Bruno Oliveira Lopes" userId="51e143a7af01222c" providerId="LiveId" clId="{53A87950-C88E-4795-812A-BCAE2FAEBE86}" dt="2021-11-18T19:53:47.304" v="12890" actId="6549"/>
          <ac:spMkLst>
            <pc:docMk/>
            <pc:sldMk cId="0" sldId="257"/>
            <ac:spMk id="7" creationId="{99221736-8C75-43C3-8046-198D0480D275}"/>
          </ac:spMkLst>
        </pc:spChg>
      </pc:sldChg>
      <pc:sldChg chg="addSp delSp modSp mod">
        <pc:chgData name="Carlos Bruno Oliveira Lopes" userId="51e143a7af01222c" providerId="LiveId" clId="{53A87950-C88E-4795-812A-BCAE2FAEBE86}" dt="2021-11-18T19:53:17.264" v="12888" actId="20577"/>
        <pc:sldMkLst>
          <pc:docMk/>
          <pc:sldMk cId="729376773" sldId="334"/>
        </pc:sldMkLst>
        <pc:spChg chg="add del mod">
          <ac:chgData name="Carlos Bruno Oliveira Lopes" userId="51e143a7af01222c" providerId="LiveId" clId="{53A87950-C88E-4795-812A-BCAE2FAEBE86}" dt="2021-11-18T19:53:17.264" v="12888" actId="20577"/>
          <ac:spMkLst>
            <pc:docMk/>
            <pc:sldMk cId="729376773" sldId="334"/>
            <ac:spMk id="3" creationId="{00000000-0000-0000-0000-000000000000}"/>
          </ac:spMkLst>
        </pc:spChg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328439659" sldId="335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858605701" sldId="336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554673914" sldId="337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2111264603" sldId="338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633309131" sldId="339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2194245880" sldId="340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489227477" sldId="341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3644540532" sldId="342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3870142654" sldId="343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3405466710" sldId="344"/>
        </pc:sldMkLst>
      </pc:sldChg>
      <pc:sldChg chg="addSp modSp mod">
        <pc:chgData name="Carlos Bruno Oliveira Lopes" userId="51e143a7af01222c" providerId="LiveId" clId="{53A87950-C88E-4795-812A-BCAE2FAEBE86}" dt="2021-11-13T04:35:19.055" v="9682" actId="20577"/>
        <pc:sldMkLst>
          <pc:docMk/>
          <pc:sldMk cId="2040521652" sldId="345"/>
        </pc:sldMkLst>
        <pc:spChg chg="mod">
          <ac:chgData name="Carlos Bruno Oliveira Lopes" userId="51e143a7af01222c" providerId="LiveId" clId="{53A87950-C88E-4795-812A-BCAE2FAEBE86}" dt="2021-11-13T04:12:28.260" v="9286" actId="20577"/>
          <ac:spMkLst>
            <pc:docMk/>
            <pc:sldMk cId="2040521652" sldId="345"/>
            <ac:spMk id="3" creationId="{F041F51F-ED2C-4FEA-971E-C00C4D800572}"/>
          </ac:spMkLst>
        </pc:spChg>
        <pc:spChg chg="mod">
          <ac:chgData name="Carlos Bruno Oliveira Lopes" userId="51e143a7af01222c" providerId="LiveId" clId="{53A87950-C88E-4795-812A-BCAE2FAEBE86}" dt="2021-11-13T04:35:19.055" v="9682" actId="20577"/>
          <ac:spMkLst>
            <pc:docMk/>
            <pc:sldMk cId="2040521652" sldId="345"/>
            <ac:spMk id="9" creationId="{5D0128DE-4053-4B5A-AF1D-55F18C90168A}"/>
          </ac:spMkLst>
        </pc:spChg>
        <pc:spChg chg="add mod">
          <ac:chgData name="Carlos Bruno Oliveira Lopes" userId="51e143a7af01222c" providerId="LiveId" clId="{53A87950-C88E-4795-812A-BCAE2FAEBE86}" dt="2021-11-13T04:16:19.266" v="9320" actId="207"/>
          <ac:spMkLst>
            <pc:docMk/>
            <pc:sldMk cId="2040521652" sldId="345"/>
            <ac:spMk id="12" creationId="{B80C8ABC-CAD7-4E5B-83B1-85B0A4EEEB2D}"/>
          </ac:spMkLst>
        </pc:spChg>
        <pc:spChg chg="add mod">
          <ac:chgData name="Carlos Bruno Oliveira Lopes" userId="51e143a7af01222c" providerId="LiveId" clId="{53A87950-C88E-4795-812A-BCAE2FAEBE86}" dt="2021-11-13T04:24:45.433" v="9323" actId="1076"/>
          <ac:spMkLst>
            <pc:docMk/>
            <pc:sldMk cId="2040521652" sldId="345"/>
            <ac:spMk id="14" creationId="{24CFA9AB-EA55-4E7C-AB02-33C976E21424}"/>
          </ac:spMkLst>
        </pc:spChg>
      </pc:sldChg>
      <pc:sldChg chg="modSp add del mod">
        <pc:chgData name="Carlos Bruno Oliveira Lopes" userId="51e143a7af01222c" providerId="LiveId" clId="{53A87950-C88E-4795-812A-BCAE2FAEBE86}" dt="2021-11-18T19:58:49.905" v="13019" actId="27636"/>
        <pc:sldMkLst>
          <pc:docMk/>
          <pc:sldMk cId="3419759385" sldId="346"/>
        </pc:sldMkLst>
        <pc:spChg chg="mod">
          <ac:chgData name="Carlos Bruno Oliveira Lopes" userId="51e143a7af01222c" providerId="LiveId" clId="{53A87950-C88E-4795-812A-BCAE2FAEBE86}" dt="2021-11-18T19:58:49.905" v="13019" actId="27636"/>
          <ac:spMkLst>
            <pc:docMk/>
            <pc:sldMk cId="3419759385" sldId="346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661075320" sldId="347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382404956" sldId="348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939699220" sldId="349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906131623" sldId="350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325269074" sldId="351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756978435" sldId="352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281119751" sldId="353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959393875" sldId="354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260643019" sldId="355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4215717910" sldId="356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3587756731" sldId="357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488299114" sldId="358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681237" sldId="359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2210595238" sldId="360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3564446113" sldId="361"/>
        </pc:sldMkLst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1611396491" sldId="362"/>
        </pc:sldMkLst>
      </pc:sldChg>
      <pc:sldChg chg="addSp delSp modSp mod ord">
        <pc:chgData name="Carlos Bruno Oliveira Lopes" userId="51e143a7af01222c" providerId="LiveId" clId="{53A87950-C88E-4795-812A-BCAE2FAEBE86}" dt="2021-11-10T01:22:40.945" v="73" actId="12788"/>
        <pc:sldMkLst>
          <pc:docMk/>
          <pc:sldMk cId="4112710779" sldId="363"/>
        </pc:sldMkLst>
        <pc:spChg chg="mod">
          <ac:chgData name="Carlos Bruno Oliveira Lopes" userId="51e143a7af01222c" providerId="LiveId" clId="{53A87950-C88E-4795-812A-BCAE2FAEBE86}" dt="2021-11-10T01:18:10.500" v="39" actId="14100"/>
          <ac:spMkLst>
            <pc:docMk/>
            <pc:sldMk cId="4112710779" sldId="363"/>
            <ac:spMk id="3" creationId="{F041F51F-ED2C-4FEA-971E-C00C4D800572}"/>
          </ac:spMkLst>
        </pc:spChg>
        <pc:spChg chg="add del mod">
          <ac:chgData name="Carlos Bruno Oliveira Lopes" userId="51e143a7af01222c" providerId="LiveId" clId="{53A87950-C88E-4795-812A-BCAE2FAEBE86}" dt="2021-11-10T01:22:40.945" v="73" actId="12788"/>
          <ac:spMkLst>
            <pc:docMk/>
            <pc:sldMk cId="4112710779" sldId="363"/>
            <ac:spMk id="12" creationId="{99B9D083-81E2-4A57-8986-FD945D07438F}"/>
          </ac:spMkLst>
        </pc:spChg>
      </pc:sldChg>
      <pc:sldChg chg="modSp mod">
        <pc:chgData name="Carlos Bruno Oliveira Lopes" userId="51e143a7af01222c" providerId="LiveId" clId="{53A87950-C88E-4795-812A-BCAE2FAEBE86}" dt="2021-11-10T03:27:30.348" v="1204" actId="20577"/>
        <pc:sldMkLst>
          <pc:docMk/>
          <pc:sldMk cId="3970092150" sldId="364"/>
        </pc:sldMkLst>
        <pc:spChg chg="mod">
          <ac:chgData name="Carlos Bruno Oliveira Lopes" userId="51e143a7af01222c" providerId="LiveId" clId="{53A87950-C88E-4795-812A-BCAE2FAEBE86}" dt="2021-11-10T03:27:30.348" v="1204" actId="20577"/>
          <ac:spMkLst>
            <pc:docMk/>
            <pc:sldMk cId="3970092150" sldId="364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53A87950-C88E-4795-812A-BCAE2FAEBE86}" dt="2021-11-10T01:08:10.379" v="0" actId="47"/>
        <pc:sldMkLst>
          <pc:docMk/>
          <pc:sldMk cId="3489636635" sldId="365"/>
        </pc:sldMkLst>
      </pc:sldChg>
      <pc:sldChg chg="modSp mod">
        <pc:chgData name="Carlos Bruno Oliveira Lopes" userId="51e143a7af01222c" providerId="LiveId" clId="{53A87950-C88E-4795-812A-BCAE2FAEBE86}" dt="2021-11-10T19:42:37.558" v="1788" actId="20577"/>
        <pc:sldMkLst>
          <pc:docMk/>
          <pc:sldMk cId="1841175908" sldId="366"/>
        </pc:sldMkLst>
        <pc:spChg chg="mod">
          <ac:chgData name="Carlos Bruno Oliveira Lopes" userId="51e143a7af01222c" providerId="LiveId" clId="{53A87950-C88E-4795-812A-BCAE2FAEBE86}" dt="2021-11-10T19:42:37.558" v="1788" actId="20577"/>
          <ac:spMkLst>
            <pc:docMk/>
            <pc:sldMk cId="1841175908" sldId="366"/>
            <ac:spMk id="3" creationId="{F041F51F-ED2C-4FEA-971E-C00C4D800572}"/>
          </ac:spMkLst>
        </pc:spChg>
      </pc:sldChg>
      <pc:sldChg chg="delSp modSp add mod ord">
        <pc:chgData name="Carlos Bruno Oliveira Lopes" userId="51e143a7af01222c" providerId="LiveId" clId="{53A87950-C88E-4795-812A-BCAE2FAEBE86}" dt="2021-11-10T03:10:18.325" v="773" actId="313"/>
        <pc:sldMkLst>
          <pc:docMk/>
          <pc:sldMk cId="2302105110" sldId="367"/>
        </pc:sldMkLst>
        <pc:spChg chg="mod">
          <ac:chgData name="Carlos Bruno Oliveira Lopes" userId="51e143a7af01222c" providerId="LiveId" clId="{53A87950-C88E-4795-812A-BCAE2FAEBE86}" dt="2021-11-10T03:10:18.325" v="773" actId="313"/>
          <ac:spMkLst>
            <pc:docMk/>
            <pc:sldMk cId="2302105110" sldId="367"/>
            <ac:spMk id="3" creationId="{F041F51F-ED2C-4FEA-971E-C00C4D800572}"/>
          </ac:spMkLst>
        </pc:spChg>
        <pc:spChg chg="del mod">
          <ac:chgData name="Carlos Bruno Oliveira Lopes" userId="51e143a7af01222c" providerId="LiveId" clId="{53A87950-C88E-4795-812A-BCAE2FAEBE86}" dt="2021-11-10T01:21:48.150" v="68" actId="478"/>
          <ac:spMkLst>
            <pc:docMk/>
            <pc:sldMk cId="2302105110" sldId="367"/>
            <ac:spMk id="12" creationId="{99B9D083-81E2-4A57-8986-FD945D07438F}"/>
          </ac:spMkLst>
        </pc:spChg>
      </pc:sldChg>
      <pc:sldChg chg="addSp modSp add mod ord">
        <pc:chgData name="Carlos Bruno Oliveira Lopes" userId="51e143a7af01222c" providerId="LiveId" clId="{53A87950-C88E-4795-812A-BCAE2FAEBE86}" dt="2021-11-11T03:20:00.903" v="5080" actId="555"/>
        <pc:sldMkLst>
          <pc:docMk/>
          <pc:sldMk cId="3465540069" sldId="368"/>
        </pc:sldMkLst>
        <pc:spChg chg="mod">
          <ac:chgData name="Carlos Bruno Oliveira Lopes" userId="51e143a7af01222c" providerId="LiveId" clId="{53A87950-C88E-4795-812A-BCAE2FAEBE86}" dt="2021-11-11T03:20:00.903" v="5080" actId="555"/>
          <ac:spMkLst>
            <pc:docMk/>
            <pc:sldMk cId="3465540069" sldId="368"/>
            <ac:spMk id="3" creationId="{F041F51F-ED2C-4FEA-971E-C00C4D800572}"/>
          </ac:spMkLst>
        </pc:spChg>
        <pc:spChg chg="mod">
          <ac:chgData name="Carlos Bruno Oliveira Lopes" userId="51e143a7af01222c" providerId="LiveId" clId="{53A87950-C88E-4795-812A-BCAE2FAEBE86}" dt="2021-11-11T02:29:33.146" v="4355" actId="20577"/>
          <ac:spMkLst>
            <pc:docMk/>
            <pc:sldMk cId="3465540069" sldId="368"/>
            <ac:spMk id="9" creationId="{5D0128DE-4053-4B5A-AF1D-55F18C90168A}"/>
          </ac:spMkLst>
        </pc:spChg>
        <pc:spChg chg="add mod">
          <ac:chgData name="Carlos Bruno Oliveira Lopes" userId="51e143a7af01222c" providerId="LiveId" clId="{53A87950-C88E-4795-812A-BCAE2FAEBE86}" dt="2021-11-11T03:20:00.903" v="5080" actId="555"/>
          <ac:spMkLst>
            <pc:docMk/>
            <pc:sldMk cId="3465540069" sldId="368"/>
            <ac:spMk id="12" creationId="{844C8FEE-A511-48CA-A518-1D735FC1E9BA}"/>
          </ac:spMkLst>
        </pc:spChg>
      </pc:sldChg>
      <pc:sldChg chg="modSp add mod">
        <pc:chgData name="Carlos Bruno Oliveira Lopes" userId="51e143a7af01222c" providerId="LiveId" clId="{53A87950-C88E-4795-812A-BCAE2FAEBE86}" dt="2021-11-10T20:56:54.979" v="2666" actId="948"/>
        <pc:sldMkLst>
          <pc:docMk/>
          <pc:sldMk cId="4104046220" sldId="369"/>
        </pc:sldMkLst>
        <pc:spChg chg="mod">
          <ac:chgData name="Carlos Bruno Oliveira Lopes" userId="51e143a7af01222c" providerId="LiveId" clId="{53A87950-C88E-4795-812A-BCAE2FAEBE86}" dt="2021-11-10T20:56:54.979" v="2666" actId="948"/>
          <ac:spMkLst>
            <pc:docMk/>
            <pc:sldMk cId="4104046220" sldId="369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0T21:00:29.822" v="2763" actId="27636"/>
        <pc:sldMkLst>
          <pc:docMk/>
          <pc:sldMk cId="2360579586" sldId="370"/>
        </pc:sldMkLst>
        <pc:spChg chg="mod">
          <ac:chgData name="Carlos Bruno Oliveira Lopes" userId="51e143a7af01222c" providerId="LiveId" clId="{53A87950-C88E-4795-812A-BCAE2FAEBE86}" dt="2021-11-10T21:00:29.822" v="2763" actId="27636"/>
          <ac:spMkLst>
            <pc:docMk/>
            <pc:sldMk cId="2360579586" sldId="370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0T21:55:44.714" v="3218" actId="20577"/>
        <pc:sldMkLst>
          <pc:docMk/>
          <pc:sldMk cId="3252417180" sldId="371"/>
        </pc:sldMkLst>
        <pc:spChg chg="mod">
          <ac:chgData name="Carlos Bruno Oliveira Lopes" userId="51e143a7af01222c" providerId="LiveId" clId="{53A87950-C88E-4795-812A-BCAE2FAEBE86}" dt="2021-11-10T21:55:44.714" v="3218" actId="20577"/>
          <ac:spMkLst>
            <pc:docMk/>
            <pc:sldMk cId="3252417180" sldId="371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0T21:00:46.227" v="2764" actId="948"/>
        <pc:sldMkLst>
          <pc:docMk/>
          <pc:sldMk cId="2462249907" sldId="372"/>
        </pc:sldMkLst>
        <pc:spChg chg="mod">
          <ac:chgData name="Carlos Bruno Oliveira Lopes" userId="51e143a7af01222c" providerId="LiveId" clId="{53A87950-C88E-4795-812A-BCAE2FAEBE86}" dt="2021-11-10T21:00:46.227" v="2764" actId="948"/>
          <ac:spMkLst>
            <pc:docMk/>
            <pc:sldMk cId="2462249907" sldId="372"/>
            <ac:spMk id="3" creationId="{F041F51F-ED2C-4FEA-971E-C00C4D800572}"/>
          </ac:spMkLst>
        </pc:spChg>
      </pc:sldChg>
      <pc:sldChg chg="addSp delSp modSp add mod">
        <pc:chgData name="Carlos Bruno Oliveira Lopes" userId="51e143a7af01222c" providerId="LiveId" clId="{53A87950-C88E-4795-812A-BCAE2FAEBE86}" dt="2021-11-11T02:24:29.271" v="4333" actId="1035"/>
        <pc:sldMkLst>
          <pc:docMk/>
          <pc:sldMk cId="1584179522" sldId="373"/>
        </pc:sldMkLst>
        <pc:spChg chg="add del">
          <ac:chgData name="Carlos Bruno Oliveira Lopes" userId="51e143a7af01222c" providerId="LiveId" clId="{53A87950-C88E-4795-812A-BCAE2FAEBE86}" dt="2021-11-10T22:35:36.304" v="3826"/>
          <ac:spMkLst>
            <pc:docMk/>
            <pc:sldMk cId="1584179522" sldId="373"/>
            <ac:spMk id="2" creationId="{E52B89FE-678D-4F63-83FD-1330F85C151A}"/>
          </ac:spMkLst>
        </pc:spChg>
        <pc:spChg chg="mod">
          <ac:chgData name="Carlos Bruno Oliveira Lopes" userId="51e143a7af01222c" providerId="LiveId" clId="{53A87950-C88E-4795-812A-BCAE2FAEBE86}" dt="2021-11-11T02:21:48.127" v="4264" actId="20577"/>
          <ac:spMkLst>
            <pc:docMk/>
            <pc:sldMk cId="1584179522" sldId="373"/>
            <ac:spMk id="3" creationId="{F041F51F-ED2C-4FEA-971E-C00C4D800572}"/>
          </ac:spMkLst>
        </pc:spChg>
        <pc:spChg chg="add mod">
          <ac:chgData name="Carlos Bruno Oliveira Lopes" userId="51e143a7af01222c" providerId="LiveId" clId="{53A87950-C88E-4795-812A-BCAE2FAEBE86}" dt="2021-11-11T02:24:14.928" v="4329" actId="404"/>
          <ac:spMkLst>
            <pc:docMk/>
            <pc:sldMk cId="1584179522" sldId="373"/>
            <ac:spMk id="6" creationId="{6701F1AD-0AE9-4297-96D0-2EF2EF6FC0C2}"/>
          </ac:spMkLst>
        </pc:spChg>
        <pc:grpChg chg="add mod">
          <ac:chgData name="Carlos Bruno Oliveira Lopes" userId="51e143a7af01222c" providerId="LiveId" clId="{53A87950-C88E-4795-812A-BCAE2FAEBE86}" dt="2021-11-11T02:24:29.271" v="4333" actId="1035"/>
          <ac:grpSpMkLst>
            <pc:docMk/>
            <pc:sldMk cId="1584179522" sldId="373"/>
            <ac:grpSpMk id="10" creationId="{620441C3-230E-4165-AA38-2B6620B80C2B}"/>
          </ac:grpSpMkLst>
        </pc:grpChg>
        <pc:cxnChg chg="add mod">
          <ac:chgData name="Carlos Bruno Oliveira Lopes" userId="51e143a7af01222c" providerId="LiveId" clId="{53A87950-C88E-4795-812A-BCAE2FAEBE86}" dt="2021-11-11T02:24:10.188" v="4328" actId="164"/>
          <ac:cxnSpMkLst>
            <pc:docMk/>
            <pc:sldMk cId="1584179522" sldId="373"/>
            <ac:cxnSpMk id="8" creationId="{755E6808-AE46-4D47-8C57-E9D51AD8D0E0}"/>
          </ac:cxnSpMkLst>
        </pc:cxnChg>
      </pc:sldChg>
      <pc:sldChg chg="addSp modSp add mod ord">
        <pc:chgData name="Carlos Bruno Oliveira Lopes" userId="51e143a7af01222c" providerId="LiveId" clId="{53A87950-C88E-4795-812A-BCAE2FAEBE86}" dt="2021-11-11T03:15:38.579" v="4960"/>
        <pc:sldMkLst>
          <pc:docMk/>
          <pc:sldMk cId="788964558" sldId="374"/>
        </pc:sldMkLst>
        <pc:spChg chg="mod">
          <ac:chgData name="Carlos Bruno Oliveira Lopes" userId="51e143a7af01222c" providerId="LiveId" clId="{53A87950-C88E-4795-812A-BCAE2FAEBE86}" dt="2021-11-10T22:40:28.484" v="4050" actId="2711"/>
          <ac:spMkLst>
            <pc:docMk/>
            <pc:sldMk cId="788964558" sldId="374"/>
            <ac:spMk id="3" creationId="{F041F51F-ED2C-4FEA-971E-C00C4D800572}"/>
          </ac:spMkLst>
        </pc:spChg>
        <pc:spChg chg="add mod">
          <ac:chgData name="Carlos Bruno Oliveira Lopes" userId="51e143a7af01222c" providerId="LiveId" clId="{53A87950-C88E-4795-812A-BCAE2FAEBE86}" dt="2021-11-11T01:23:41.003" v="4253" actId="20577"/>
          <ac:spMkLst>
            <pc:docMk/>
            <pc:sldMk cId="788964558" sldId="374"/>
            <ac:spMk id="12" creationId="{76967346-5AED-4CF5-BAED-D81E803D100C}"/>
          </ac:spMkLst>
        </pc:spChg>
      </pc:sldChg>
      <pc:sldChg chg="modSp add mod ord">
        <pc:chgData name="Carlos Bruno Oliveira Lopes" userId="51e143a7af01222c" providerId="LiveId" clId="{53A87950-C88E-4795-812A-BCAE2FAEBE86}" dt="2021-11-11T03:14:38.788" v="4937" actId="20577"/>
        <pc:sldMkLst>
          <pc:docMk/>
          <pc:sldMk cId="3216769701" sldId="375"/>
        </pc:sldMkLst>
        <pc:spChg chg="mod">
          <ac:chgData name="Carlos Bruno Oliveira Lopes" userId="51e143a7af01222c" providerId="LiveId" clId="{53A87950-C88E-4795-812A-BCAE2FAEBE86}" dt="2021-11-11T03:14:38.788" v="4937" actId="20577"/>
          <ac:spMkLst>
            <pc:docMk/>
            <pc:sldMk cId="3216769701" sldId="375"/>
            <ac:spMk id="3" creationId="{F041F51F-ED2C-4FEA-971E-C00C4D800572}"/>
          </ac:spMkLst>
        </pc:spChg>
      </pc:sldChg>
      <pc:sldChg chg="add del">
        <pc:chgData name="Carlos Bruno Oliveira Lopes" userId="51e143a7af01222c" providerId="LiveId" clId="{53A87950-C88E-4795-812A-BCAE2FAEBE86}" dt="2021-11-11T02:29:12.728" v="4334" actId="47"/>
        <pc:sldMkLst>
          <pc:docMk/>
          <pc:sldMk cId="64023989" sldId="376"/>
        </pc:sldMkLst>
      </pc:sldChg>
      <pc:sldChg chg="modSp add mod">
        <pc:chgData name="Carlos Bruno Oliveira Lopes" userId="51e143a7af01222c" providerId="LiveId" clId="{53A87950-C88E-4795-812A-BCAE2FAEBE86}" dt="2021-11-11T20:05:46.354" v="6456" actId="948"/>
        <pc:sldMkLst>
          <pc:docMk/>
          <pc:sldMk cId="2603281240" sldId="376"/>
        </pc:sldMkLst>
        <pc:spChg chg="mod">
          <ac:chgData name="Carlos Bruno Oliveira Lopes" userId="51e143a7af01222c" providerId="LiveId" clId="{53A87950-C88E-4795-812A-BCAE2FAEBE86}" dt="2021-11-11T20:05:46.354" v="6456" actId="948"/>
          <ac:spMkLst>
            <pc:docMk/>
            <pc:sldMk cId="2603281240" sldId="376"/>
            <ac:spMk id="3" creationId="{F041F51F-ED2C-4FEA-971E-C00C4D800572}"/>
          </ac:spMkLst>
        </pc:spChg>
      </pc:sldChg>
      <pc:sldChg chg="modSp add del mod">
        <pc:chgData name="Carlos Bruno Oliveira Lopes" userId="51e143a7af01222c" providerId="LiveId" clId="{53A87950-C88E-4795-812A-BCAE2FAEBE86}" dt="2021-11-11T20:05:37.427" v="6455" actId="948"/>
        <pc:sldMkLst>
          <pc:docMk/>
          <pc:sldMk cId="3161385732" sldId="377"/>
        </pc:sldMkLst>
        <pc:spChg chg="mod">
          <ac:chgData name="Carlos Bruno Oliveira Lopes" userId="51e143a7af01222c" providerId="LiveId" clId="{53A87950-C88E-4795-812A-BCAE2FAEBE86}" dt="2021-11-11T20:05:37.427" v="6455" actId="948"/>
          <ac:spMkLst>
            <pc:docMk/>
            <pc:sldMk cId="3161385732" sldId="377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1T20:06:56.019" v="6464" actId="207"/>
        <pc:sldMkLst>
          <pc:docMk/>
          <pc:sldMk cId="1765014691" sldId="378"/>
        </pc:sldMkLst>
        <pc:spChg chg="mod">
          <ac:chgData name="Carlos Bruno Oliveira Lopes" userId="51e143a7af01222c" providerId="LiveId" clId="{53A87950-C88E-4795-812A-BCAE2FAEBE86}" dt="2021-11-11T20:06:56.019" v="6464" actId="207"/>
          <ac:spMkLst>
            <pc:docMk/>
            <pc:sldMk cId="1765014691" sldId="378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1T20:34:56.881" v="7075" actId="12"/>
        <pc:sldMkLst>
          <pc:docMk/>
          <pc:sldMk cId="2245752784" sldId="379"/>
        </pc:sldMkLst>
        <pc:spChg chg="mod">
          <ac:chgData name="Carlos Bruno Oliveira Lopes" userId="51e143a7af01222c" providerId="LiveId" clId="{53A87950-C88E-4795-812A-BCAE2FAEBE86}" dt="2021-11-11T20:34:56.881" v="7075" actId="12"/>
          <ac:spMkLst>
            <pc:docMk/>
            <pc:sldMk cId="2245752784" sldId="379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1T20:37:49.297" v="7398" actId="20577"/>
        <pc:sldMkLst>
          <pc:docMk/>
          <pc:sldMk cId="1928206158" sldId="380"/>
        </pc:sldMkLst>
        <pc:spChg chg="mod">
          <ac:chgData name="Carlos Bruno Oliveira Lopes" userId="51e143a7af01222c" providerId="LiveId" clId="{53A87950-C88E-4795-812A-BCAE2FAEBE86}" dt="2021-11-11T20:37:49.297" v="7398" actId="20577"/>
          <ac:spMkLst>
            <pc:docMk/>
            <pc:sldMk cId="1928206158" sldId="380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1T20:52:53.365" v="8327" actId="207"/>
        <pc:sldMkLst>
          <pc:docMk/>
          <pc:sldMk cId="747571610" sldId="381"/>
        </pc:sldMkLst>
        <pc:spChg chg="mod">
          <ac:chgData name="Carlos Bruno Oliveira Lopes" userId="51e143a7af01222c" providerId="LiveId" clId="{53A87950-C88E-4795-812A-BCAE2FAEBE86}" dt="2021-11-11T20:52:53.365" v="8327" actId="207"/>
          <ac:spMkLst>
            <pc:docMk/>
            <pc:sldMk cId="747571610" sldId="381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1T21:12:30.389" v="8439" actId="20577"/>
        <pc:sldMkLst>
          <pc:docMk/>
          <pc:sldMk cId="3061721859" sldId="382"/>
        </pc:sldMkLst>
        <pc:spChg chg="mod">
          <ac:chgData name="Carlos Bruno Oliveira Lopes" userId="51e143a7af01222c" providerId="LiveId" clId="{53A87950-C88E-4795-812A-BCAE2FAEBE86}" dt="2021-11-11T21:12:30.389" v="8439" actId="20577"/>
          <ac:spMkLst>
            <pc:docMk/>
            <pc:sldMk cId="3061721859" sldId="382"/>
            <ac:spMk id="3" creationId="{F041F51F-ED2C-4FEA-971E-C00C4D800572}"/>
          </ac:spMkLst>
        </pc:spChg>
      </pc:sldChg>
      <pc:sldChg chg="addSp modSp add mod">
        <pc:chgData name="Carlos Bruno Oliveira Lopes" userId="51e143a7af01222c" providerId="LiveId" clId="{53A87950-C88E-4795-812A-BCAE2FAEBE86}" dt="2021-11-13T00:37:02.854" v="9083" actId="6549"/>
        <pc:sldMkLst>
          <pc:docMk/>
          <pc:sldMk cId="3685180548" sldId="383"/>
        </pc:sldMkLst>
        <pc:spChg chg="mod">
          <ac:chgData name="Carlos Bruno Oliveira Lopes" userId="51e143a7af01222c" providerId="LiveId" clId="{53A87950-C88E-4795-812A-BCAE2FAEBE86}" dt="2021-11-13T00:19:01.247" v="8920" actId="20577"/>
          <ac:spMkLst>
            <pc:docMk/>
            <pc:sldMk cId="3685180548" sldId="383"/>
            <ac:spMk id="3" creationId="{F041F51F-ED2C-4FEA-971E-C00C4D800572}"/>
          </ac:spMkLst>
        </pc:spChg>
        <pc:spChg chg="add mod">
          <ac:chgData name="Carlos Bruno Oliveira Lopes" userId="51e143a7af01222c" providerId="LiveId" clId="{53A87950-C88E-4795-812A-BCAE2FAEBE86}" dt="2021-11-13T00:37:02.854" v="9083" actId="6549"/>
          <ac:spMkLst>
            <pc:docMk/>
            <pc:sldMk cId="3685180548" sldId="383"/>
            <ac:spMk id="12" creationId="{6A921620-F48E-4A15-A427-ECD009204C06}"/>
          </ac:spMkLst>
        </pc:spChg>
      </pc:sldChg>
      <pc:sldChg chg="modSp add mod">
        <pc:chgData name="Carlos Bruno Oliveira Lopes" userId="51e143a7af01222c" providerId="LiveId" clId="{53A87950-C88E-4795-812A-BCAE2FAEBE86}" dt="2021-11-11T21:22:38.425" v="8779" actId="20577"/>
        <pc:sldMkLst>
          <pc:docMk/>
          <pc:sldMk cId="4210646984" sldId="384"/>
        </pc:sldMkLst>
        <pc:spChg chg="mod">
          <ac:chgData name="Carlos Bruno Oliveira Lopes" userId="51e143a7af01222c" providerId="LiveId" clId="{53A87950-C88E-4795-812A-BCAE2FAEBE86}" dt="2021-11-11T21:22:38.425" v="8779" actId="20577"/>
          <ac:spMkLst>
            <pc:docMk/>
            <pc:sldMk cId="4210646984" sldId="384"/>
            <ac:spMk id="3" creationId="{F041F51F-ED2C-4FEA-971E-C00C4D800572}"/>
          </ac:spMkLst>
        </pc:spChg>
      </pc:sldChg>
      <pc:sldChg chg="addSp delSp modSp add mod">
        <pc:chgData name="Carlos Bruno Oliveira Lopes" userId="51e143a7af01222c" providerId="LiveId" clId="{53A87950-C88E-4795-812A-BCAE2FAEBE86}" dt="2021-11-13T04:35:25.281" v="9684"/>
        <pc:sldMkLst>
          <pc:docMk/>
          <pc:sldMk cId="2830483473" sldId="385"/>
        </pc:sldMkLst>
        <pc:spChg chg="mod">
          <ac:chgData name="Carlos Bruno Oliveira Lopes" userId="51e143a7af01222c" providerId="LiveId" clId="{53A87950-C88E-4795-812A-BCAE2FAEBE86}" dt="2021-11-13T04:33:05.965" v="9649" actId="27636"/>
          <ac:spMkLst>
            <pc:docMk/>
            <pc:sldMk cId="2830483473" sldId="385"/>
            <ac:spMk id="3" creationId="{F041F51F-ED2C-4FEA-971E-C00C4D800572}"/>
          </ac:spMkLst>
        </pc:spChg>
        <pc:spChg chg="mod">
          <ac:chgData name="Carlos Bruno Oliveira Lopes" userId="51e143a7af01222c" providerId="LiveId" clId="{53A87950-C88E-4795-812A-BCAE2FAEBE86}" dt="2021-11-13T04:35:25.281" v="9684"/>
          <ac:spMkLst>
            <pc:docMk/>
            <pc:sldMk cId="2830483473" sldId="385"/>
            <ac:spMk id="9" creationId="{5D0128DE-4053-4B5A-AF1D-55F18C90168A}"/>
          </ac:spMkLst>
        </pc:spChg>
        <pc:spChg chg="add del mod">
          <ac:chgData name="Carlos Bruno Oliveira Lopes" userId="51e143a7af01222c" providerId="LiveId" clId="{53A87950-C88E-4795-812A-BCAE2FAEBE86}" dt="2021-11-13T04:25:03.304" v="9326"/>
          <ac:spMkLst>
            <pc:docMk/>
            <pc:sldMk cId="2830483473" sldId="385"/>
            <ac:spMk id="11" creationId="{F38CE152-2EEA-4020-A0F2-E66BDC0AACAF}"/>
          </ac:spMkLst>
        </pc:spChg>
        <pc:spChg chg="add mod">
          <ac:chgData name="Carlos Bruno Oliveira Lopes" userId="51e143a7af01222c" providerId="LiveId" clId="{53A87950-C88E-4795-812A-BCAE2FAEBE86}" dt="2021-11-13T04:25:44.609" v="9337" actId="1076"/>
          <ac:spMkLst>
            <pc:docMk/>
            <pc:sldMk cId="2830483473" sldId="385"/>
            <ac:spMk id="13" creationId="{C50EA503-012C-4CB4-9BE1-F3CE01971559}"/>
          </ac:spMkLst>
        </pc:spChg>
        <pc:picChg chg="add del mod">
          <ac:chgData name="Carlos Bruno Oliveira Lopes" userId="51e143a7af01222c" providerId="LiveId" clId="{53A87950-C88E-4795-812A-BCAE2FAEBE86}" dt="2021-11-13T04:25:14.753" v="9330"/>
          <ac:picMkLst>
            <pc:docMk/>
            <pc:sldMk cId="2830483473" sldId="385"/>
            <ac:picMk id="2" creationId="{E0835736-5E3D-4AFE-9481-E6757261FEA7}"/>
          </ac:picMkLst>
        </pc:picChg>
      </pc:sldChg>
      <pc:sldChg chg="modSp add mod">
        <pc:chgData name="Carlos Bruno Oliveira Lopes" userId="51e143a7af01222c" providerId="LiveId" clId="{53A87950-C88E-4795-812A-BCAE2FAEBE86}" dt="2021-11-13T00:40:12.590" v="9200" actId="6549"/>
        <pc:sldMkLst>
          <pc:docMk/>
          <pc:sldMk cId="983409956" sldId="386"/>
        </pc:sldMkLst>
        <pc:spChg chg="mod">
          <ac:chgData name="Carlos Bruno Oliveira Lopes" userId="51e143a7af01222c" providerId="LiveId" clId="{53A87950-C88E-4795-812A-BCAE2FAEBE86}" dt="2021-11-13T00:37:34.774" v="9086" actId="20577"/>
          <ac:spMkLst>
            <pc:docMk/>
            <pc:sldMk cId="983409956" sldId="386"/>
            <ac:spMk id="3" creationId="{F041F51F-ED2C-4FEA-971E-C00C4D800572}"/>
          </ac:spMkLst>
        </pc:spChg>
        <pc:spChg chg="mod">
          <ac:chgData name="Carlos Bruno Oliveira Lopes" userId="51e143a7af01222c" providerId="LiveId" clId="{53A87950-C88E-4795-812A-BCAE2FAEBE86}" dt="2021-11-13T00:40:12.590" v="9200" actId="6549"/>
          <ac:spMkLst>
            <pc:docMk/>
            <pc:sldMk cId="983409956" sldId="386"/>
            <ac:spMk id="12" creationId="{6A921620-F48E-4A15-A427-ECD009204C06}"/>
          </ac:spMkLst>
        </pc:spChg>
      </pc:sldChg>
      <pc:sldChg chg="modSp add mod">
        <pc:chgData name="Carlos Bruno Oliveira Lopes" userId="51e143a7af01222c" providerId="LiveId" clId="{53A87950-C88E-4795-812A-BCAE2FAEBE86}" dt="2021-11-13T23:01:03.715" v="11000" actId="948"/>
        <pc:sldMkLst>
          <pc:docMk/>
          <pc:sldMk cId="418248677" sldId="387"/>
        </pc:sldMkLst>
        <pc:spChg chg="mod">
          <ac:chgData name="Carlos Bruno Oliveira Lopes" userId="51e143a7af01222c" providerId="LiveId" clId="{53A87950-C88E-4795-812A-BCAE2FAEBE86}" dt="2021-11-13T23:01:03.715" v="11000" actId="948"/>
          <ac:spMkLst>
            <pc:docMk/>
            <pc:sldMk cId="418248677" sldId="387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3T04:35:29.743" v="9686"/>
        <pc:sldMkLst>
          <pc:docMk/>
          <pc:sldMk cId="864517248" sldId="388"/>
        </pc:sldMkLst>
        <pc:spChg chg="mod">
          <ac:chgData name="Carlos Bruno Oliveira Lopes" userId="51e143a7af01222c" providerId="LiveId" clId="{53A87950-C88E-4795-812A-BCAE2FAEBE86}" dt="2021-11-13T04:34:27.196" v="9671" actId="207"/>
          <ac:spMkLst>
            <pc:docMk/>
            <pc:sldMk cId="864517248" sldId="388"/>
            <ac:spMk id="3" creationId="{F041F51F-ED2C-4FEA-971E-C00C4D800572}"/>
          </ac:spMkLst>
        </pc:spChg>
        <pc:spChg chg="mod">
          <ac:chgData name="Carlos Bruno Oliveira Lopes" userId="51e143a7af01222c" providerId="LiveId" clId="{53A87950-C88E-4795-812A-BCAE2FAEBE86}" dt="2021-11-13T04:35:29.743" v="9686"/>
          <ac:spMkLst>
            <pc:docMk/>
            <pc:sldMk cId="864517248" sldId="388"/>
            <ac:spMk id="9" creationId="{5D0128DE-4053-4B5A-AF1D-55F18C90168A}"/>
          </ac:spMkLst>
        </pc:spChg>
      </pc:sldChg>
      <pc:sldChg chg="addSp delSp modSp add mod">
        <pc:chgData name="Carlos Bruno Oliveira Lopes" userId="51e143a7af01222c" providerId="LiveId" clId="{53A87950-C88E-4795-812A-BCAE2FAEBE86}" dt="2021-11-13T21:29:18.004" v="10308" actId="14"/>
        <pc:sldMkLst>
          <pc:docMk/>
          <pc:sldMk cId="3407757790" sldId="389"/>
        </pc:sldMkLst>
        <pc:spChg chg="del">
          <ac:chgData name="Carlos Bruno Oliveira Lopes" userId="51e143a7af01222c" providerId="LiveId" clId="{53A87950-C88E-4795-812A-BCAE2FAEBE86}" dt="2021-11-13T04:38:06.879" v="9688" actId="478"/>
          <ac:spMkLst>
            <pc:docMk/>
            <pc:sldMk cId="3407757790" sldId="389"/>
            <ac:spMk id="3" creationId="{F041F51F-ED2C-4FEA-971E-C00C4D800572}"/>
          </ac:spMkLst>
        </pc:spChg>
        <pc:spChg chg="add mod">
          <ac:chgData name="Carlos Bruno Oliveira Lopes" userId="51e143a7af01222c" providerId="LiveId" clId="{53A87950-C88E-4795-812A-BCAE2FAEBE86}" dt="2021-11-13T21:29:18.004" v="10308" actId="14"/>
          <ac:spMkLst>
            <pc:docMk/>
            <pc:sldMk cId="3407757790" sldId="389"/>
            <ac:spMk id="6" creationId="{6B2AB671-651A-4909-8008-5FF8DAF9AF5E}"/>
          </ac:spMkLst>
        </pc:spChg>
        <pc:spChg chg="del">
          <ac:chgData name="Carlos Bruno Oliveira Lopes" userId="51e143a7af01222c" providerId="LiveId" clId="{53A87950-C88E-4795-812A-BCAE2FAEBE86}" dt="2021-11-13T04:38:09.267" v="9689" actId="478"/>
          <ac:spMkLst>
            <pc:docMk/>
            <pc:sldMk cId="3407757790" sldId="389"/>
            <ac:spMk id="13" creationId="{C50EA503-012C-4CB4-9BE1-F3CE01971559}"/>
          </ac:spMkLst>
        </pc:spChg>
      </pc:sldChg>
      <pc:sldChg chg="modSp add mod">
        <pc:chgData name="Carlos Bruno Oliveira Lopes" userId="51e143a7af01222c" providerId="LiveId" clId="{53A87950-C88E-4795-812A-BCAE2FAEBE86}" dt="2021-11-14T00:56:51.363" v="12406" actId="20577"/>
        <pc:sldMkLst>
          <pc:docMk/>
          <pc:sldMk cId="3722943600" sldId="390"/>
        </pc:sldMkLst>
        <pc:spChg chg="mod">
          <ac:chgData name="Carlos Bruno Oliveira Lopes" userId="51e143a7af01222c" providerId="LiveId" clId="{53A87950-C88E-4795-812A-BCAE2FAEBE86}" dt="2021-11-14T00:56:51.363" v="12406" actId="20577"/>
          <ac:spMkLst>
            <pc:docMk/>
            <pc:sldMk cId="3722943600" sldId="390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3T23:04:10.094" v="11187" actId="20577"/>
        <pc:sldMkLst>
          <pc:docMk/>
          <pc:sldMk cId="28135182" sldId="391"/>
        </pc:sldMkLst>
        <pc:spChg chg="mod">
          <ac:chgData name="Carlos Bruno Oliveira Lopes" userId="51e143a7af01222c" providerId="LiveId" clId="{53A87950-C88E-4795-812A-BCAE2FAEBE86}" dt="2021-11-13T23:04:10.094" v="11187" actId="20577"/>
          <ac:spMkLst>
            <pc:docMk/>
            <pc:sldMk cId="28135182" sldId="391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3T23:20:27.836" v="11323" actId="2711"/>
        <pc:sldMkLst>
          <pc:docMk/>
          <pc:sldMk cId="3582360567" sldId="392"/>
        </pc:sldMkLst>
        <pc:spChg chg="mod">
          <ac:chgData name="Carlos Bruno Oliveira Lopes" userId="51e143a7af01222c" providerId="LiveId" clId="{53A87950-C88E-4795-812A-BCAE2FAEBE86}" dt="2021-11-13T23:20:27.836" v="11323" actId="2711"/>
          <ac:spMkLst>
            <pc:docMk/>
            <pc:sldMk cId="3582360567" sldId="392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3T23:28:31.165" v="11707" actId="20577"/>
        <pc:sldMkLst>
          <pc:docMk/>
          <pc:sldMk cId="2210430572" sldId="393"/>
        </pc:sldMkLst>
        <pc:spChg chg="mod">
          <ac:chgData name="Carlos Bruno Oliveira Lopes" userId="51e143a7af01222c" providerId="LiveId" clId="{53A87950-C88E-4795-812A-BCAE2FAEBE86}" dt="2021-11-13T23:28:31.165" v="11707" actId="20577"/>
          <ac:spMkLst>
            <pc:docMk/>
            <pc:sldMk cId="2210430572" sldId="393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3T23:37:17.677" v="12194" actId="948"/>
        <pc:sldMkLst>
          <pc:docMk/>
          <pc:sldMk cId="2258320001" sldId="394"/>
        </pc:sldMkLst>
        <pc:spChg chg="mod">
          <ac:chgData name="Carlos Bruno Oliveira Lopes" userId="51e143a7af01222c" providerId="LiveId" clId="{53A87950-C88E-4795-812A-BCAE2FAEBE86}" dt="2021-11-13T23:37:17.677" v="12194" actId="948"/>
          <ac:spMkLst>
            <pc:docMk/>
            <pc:sldMk cId="2258320001" sldId="394"/>
            <ac:spMk id="3" creationId="{F041F51F-ED2C-4FEA-971E-C00C4D800572}"/>
          </ac:spMkLst>
        </pc:spChg>
      </pc:sldChg>
      <pc:sldChg chg="addSp delSp modSp add mod">
        <pc:chgData name="Carlos Bruno Oliveira Lopes" userId="51e143a7af01222c" providerId="LiveId" clId="{53A87950-C88E-4795-812A-BCAE2FAEBE86}" dt="2021-11-14T00:59:19.029" v="12421" actId="1036"/>
        <pc:sldMkLst>
          <pc:docMk/>
          <pc:sldMk cId="1856348114" sldId="395"/>
        </pc:sldMkLst>
        <pc:spChg chg="del">
          <ac:chgData name="Carlos Bruno Oliveira Lopes" userId="51e143a7af01222c" providerId="LiveId" clId="{53A87950-C88E-4795-812A-BCAE2FAEBE86}" dt="2021-11-14T00:37:18.718" v="12367" actId="478"/>
          <ac:spMkLst>
            <pc:docMk/>
            <pc:sldMk cId="1856348114" sldId="395"/>
            <ac:spMk id="3" creationId="{F041F51F-ED2C-4FEA-971E-C00C4D800572}"/>
          </ac:spMkLst>
        </pc:spChg>
        <pc:spChg chg="add mod">
          <ac:chgData name="Carlos Bruno Oliveira Lopes" userId="51e143a7af01222c" providerId="LiveId" clId="{53A87950-C88E-4795-812A-BCAE2FAEBE86}" dt="2021-11-14T00:57:08.608" v="12409"/>
          <ac:spMkLst>
            <pc:docMk/>
            <pc:sldMk cId="1856348114" sldId="395"/>
            <ac:spMk id="6" creationId="{ECD06F28-9F2F-4C57-A21C-6FBFC062EB0F}"/>
          </ac:spMkLst>
        </pc:spChg>
        <pc:spChg chg="add mod">
          <ac:chgData name="Carlos Bruno Oliveira Lopes" userId="51e143a7af01222c" providerId="LiveId" clId="{53A87950-C88E-4795-812A-BCAE2FAEBE86}" dt="2021-11-14T00:59:19.029" v="12421" actId="1036"/>
          <ac:spMkLst>
            <pc:docMk/>
            <pc:sldMk cId="1856348114" sldId="395"/>
            <ac:spMk id="14" creationId="{FB31AD11-346D-45BE-84F8-4D7B0494557B}"/>
          </ac:spMkLst>
        </pc:spChg>
      </pc:sldChg>
      <pc:sldChg chg="modSp add mod">
        <pc:chgData name="Carlos Bruno Oliveira Lopes" userId="51e143a7af01222c" providerId="LiveId" clId="{53A87950-C88E-4795-812A-BCAE2FAEBE86}" dt="2021-11-14T03:53:19.535" v="12541" actId="948"/>
        <pc:sldMkLst>
          <pc:docMk/>
          <pc:sldMk cId="1411717696" sldId="396"/>
        </pc:sldMkLst>
        <pc:spChg chg="mod">
          <ac:chgData name="Carlos Bruno Oliveira Lopes" userId="51e143a7af01222c" providerId="LiveId" clId="{53A87950-C88E-4795-812A-BCAE2FAEBE86}" dt="2021-11-14T03:53:19.535" v="12541" actId="948"/>
          <ac:spMkLst>
            <pc:docMk/>
            <pc:sldMk cId="1411717696" sldId="396"/>
            <ac:spMk id="6" creationId="{ECD06F28-9F2F-4C57-A21C-6FBFC062EB0F}"/>
          </ac:spMkLst>
        </pc:spChg>
      </pc:sldChg>
      <pc:sldChg chg="addSp modSp add mod">
        <pc:chgData name="Carlos Bruno Oliveira Lopes" userId="51e143a7af01222c" providerId="LiveId" clId="{53A87950-C88E-4795-812A-BCAE2FAEBE86}" dt="2021-11-14T03:56:58.465" v="12688" actId="1036"/>
        <pc:sldMkLst>
          <pc:docMk/>
          <pc:sldMk cId="3773534606" sldId="397"/>
        </pc:sldMkLst>
        <pc:spChg chg="mod">
          <ac:chgData name="Carlos Bruno Oliveira Lopes" userId="51e143a7af01222c" providerId="LiveId" clId="{53A87950-C88E-4795-812A-BCAE2FAEBE86}" dt="2021-11-14T03:56:25.351" v="12681" actId="20577"/>
          <ac:spMkLst>
            <pc:docMk/>
            <pc:sldMk cId="3773534606" sldId="397"/>
            <ac:spMk id="6" creationId="{ECD06F28-9F2F-4C57-A21C-6FBFC062EB0F}"/>
          </ac:spMkLst>
        </pc:spChg>
        <pc:spChg chg="add mod">
          <ac:chgData name="Carlos Bruno Oliveira Lopes" userId="51e143a7af01222c" providerId="LiveId" clId="{53A87950-C88E-4795-812A-BCAE2FAEBE86}" dt="2021-11-14T03:56:58.465" v="12688" actId="1036"/>
          <ac:spMkLst>
            <pc:docMk/>
            <pc:sldMk cId="3773534606" sldId="397"/>
            <ac:spMk id="12" creationId="{02B2CCA1-9022-4DCE-91E1-B0A9BB4DCD10}"/>
          </ac:spMkLst>
        </pc:spChg>
      </pc:sldChg>
      <pc:sldChg chg="add del">
        <pc:chgData name="Carlos Bruno Oliveira Lopes" userId="51e143a7af01222c" providerId="LiveId" clId="{53A87950-C88E-4795-812A-BCAE2FAEBE86}" dt="2021-11-18T19:55:07.221" v="12893"/>
        <pc:sldMkLst>
          <pc:docMk/>
          <pc:sldMk cId="1672293705" sldId="398"/>
        </pc:sldMkLst>
      </pc:sldChg>
      <pc:sldChg chg="add del">
        <pc:chgData name="Carlos Bruno Oliveira Lopes" userId="51e143a7af01222c" providerId="LiveId" clId="{53A87950-C88E-4795-812A-BCAE2FAEBE86}" dt="2021-11-18T19:50:27.841" v="12690" actId="47"/>
        <pc:sldMkLst>
          <pc:docMk/>
          <pc:sldMk cId="1926285233" sldId="398"/>
        </pc:sldMkLst>
      </pc:sldChg>
      <pc:sldChg chg="modSp add mod">
        <pc:chgData name="Carlos Bruno Oliveira Lopes" userId="51e143a7af01222c" providerId="LiveId" clId="{53A87950-C88E-4795-812A-BCAE2FAEBE86}" dt="2021-11-18T20:04:12.314" v="13122" actId="20577"/>
        <pc:sldMkLst>
          <pc:docMk/>
          <pc:sldMk cId="3587065911" sldId="398"/>
        </pc:sldMkLst>
        <pc:spChg chg="mod">
          <ac:chgData name="Carlos Bruno Oliveira Lopes" userId="51e143a7af01222c" providerId="LiveId" clId="{53A87950-C88E-4795-812A-BCAE2FAEBE86}" dt="2021-11-18T20:04:12.314" v="13122" actId="20577"/>
          <ac:spMkLst>
            <pc:docMk/>
            <pc:sldMk cId="3587065911" sldId="398"/>
            <ac:spMk id="3" creationId="{F041F51F-ED2C-4FEA-971E-C00C4D800572}"/>
          </ac:spMkLst>
        </pc:spChg>
      </pc:sldChg>
      <pc:sldChg chg="modSp add mod">
        <pc:chgData name="Carlos Bruno Oliveira Lopes" userId="51e143a7af01222c" providerId="LiveId" clId="{53A87950-C88E-4795-812A-BCAE2FAEBE86}" dt="2021-11-18T20:06:00.827" v="13217" actId="20577"/>
        <pc:sldMkLst>
          <pc:docMk/>
          <pc:sldMk cId="675898157" sldId="399"/>
        </pc:sldMkLst>
        <pc:spChg chg="mod">
          <ac:chgData name="Carlos Bruno Oliveira Lopes" userId="51e143a7af01222c" providerId="LiveId" clId="{53A87950-C88E-4795-812A-BCAE2FAEBE86}" dt="2021-11-18T20:06:00.827" v="13217" actId="20577"/>
          <ac:spMkLst>
            <pc:docMk/>
            <pc:sldMk cId="675898157" sldId="399"/>
            <ac:spMk id="3" creationId="{F041F51F-ED2C-4FEA-971E-C00C4D800572}"/>
          </ac:spMkLst>
        </pc:spChg>
      </pc:sldChg>
      <pc:sldChg chg="add del">
        <pc:chgData name="Carlos Bruno Oliveira Lopes" userId="51e143a7af01222c" providerId="LiveId" clId="{53A87950-C88E-4795-812A-BCAE2FAEBE86}" dt="2021-11-18T19:50:29.001" v="12691" actId="47"/>
        <pc:sldMkLst>
          <pc:docMk/>
          <pc:sldMk cId="2683037602" sldId="399"/>
        </pc:sldMkLst>
      </pc:sldChg>
    </pc:docChg>
  </pc:docChgLst>
  <pc:docChgLst>
    <pc:chgData name="Carlos Bruno Oliveira Lopes" userId="51e143a7af01222c" providerId="LiveId" clId="{E104B07C-E5D5-432F-8122-E7B5BEE2B99A}"/>
    <pc:docChg chg="undo custSel addSld delSld modSld">
      <pc:chgData name="Carlos Bruno Oliveira Lopes" userId="51e143a7af01222c" providerId="LiveId" clId="{E104B07C-E5D5-432F-8122-E7B5BEE2B99A}" dt="2021-11-07T03:07:10.586" v="1057" actId="20577"/>
      <pc:docMkLst>
        <pc:docMk/>
      </pc:docMkLst>
      <pc:sldChg chg="modSp add del mod">
        <pc:chgData name="Carlos Bruno Oliveira Lopes" userId="51e143a7af01222c" providerId="LiveId" clId="{E104B07C-E5D5-432F-8122-E7B5BEE2B99A}" dt="2021-11-07T01:01:03" v="815" actId="47"/>
        <pc:sldMkLst>
          <pc:docMk/>
          <pc:sldMk cId="0" sldId="257"/>
        </pc:sldMkLst>
        <pc:spChg chg="mod">
          <ac:chgData name="Carlos Bruno Oliveira Lopes" userId="51e143a7af01222c" providerId="LiveId" clId="{E104B07C-E5D5-432F-8122-E7B5BEE2B99A}" dt="2021-11-06T18:29:50.044" v="1" actId="20577"/>
          <ac:spMkLst>
            <pc:docMk/>
            <pc:sldMk cId="0" sldId="257"/>
            <ac:spMk id="7" creationId="{99221736-8C75-43C3-8046-198D0480D275}"/>
          </ac:spMkLst>
        </pc:spChg>
      </pc:sldChg>
      <pc:sldChg chg="del">
        <pc:chgData name="Carlos Bruno Oliveira Lopes" userId="51e143a7af01222c" providerId="LiveId" clId="{E104B07C-E5D5-432F-8122-E7B5BEE2B99A}" dt="2021-11-06T18:29:55.406" v="2" actId="47"/>
        <pc:sldMkLst>
          <pc:docMk/>
          <pc:sldMk cId="0" sldId="258"/>
        </pc:sldMkLst>
      </pc:sldChg>
      <pc:sldChg chg="del">
        <pc:chgData name="Carlos Bruno Oliveira Lopes" userId="51e143a7af01222c" providerId="LiveId" clId="{E104B07C-E5D5-432F-8122-E7B5BEE2B99A}" dt="2021-11-06T18:29:56.638" v="3" actId="47"/>
        <pc:sldMkLst>
          <pc:docMk/>
          <pc:sldMk cId="0" sldId="259"/>
        </pc:sldMkLst>
      </pc:sldChg>
      <pc:sldChg chg="del">
        <pc:chgData name="Carlos Bruno Oliveira Lopes" userId="51e143a7af01222c" providerId="LiveId" clId="{E104B07C-E5D5-432F-8122-E7B5BEE2B99A}" dt="2021-11-06T18:29:57.133" v="4" actId="47"/>
        <pc:sldMkLst>
          <pc:docMk/>
          <pc:sldMk cId="0" sldId="266"/>
        </pc:sldMkLst>
      </pc:sldChg>
      <pc:sldChg chg="del">
        <pc:chgData name="Carlos Bruno Oliveira Lopes" userId="51e143a7af01222c" providerId="LiveId" clId="{E104B07C-E5D5-432F-8122-E7B5BEE2B99A}" dt="2021-11-06T18:29:58.331" v="5" actId="47"/>
        <pc:sldMkLst>
          <pc:docMk/>
          <pc:sldMk cId="0" sldId="267"/>
        </pc:sldMkLst>
      </pc:sldChg>
      <pc:sldChg chg="del">
        <pc:chgData name="Carlos Bruno Oliveira Lopes" userId="51e143a7af01222c" providerId="LiveId" clId="{E104B07C-E5D5-432F-8122-E7B5BEE2B99A}" dt="2021-11-06T18:29:59.818" v="6" actId="47"/>
        <pc:sldMkLst>
          <pc:docMk/>
          <pc:sldMk cId="1769483648" sldId="276"/>
        </pc:sldMkLst>
      </pc:sldChg>
      <pc:sldChg chg="add del">
        <pc:chgData name="Carlos Bruno Oliveira Lopes" userId="51e143a7af01222c" providerId="LiveId" clId="{E104B07C-E5D5-432F-8122-E7B5BEE2B99A}" dt="2021-11-07T01:01:08.502" v="822" actId="47"/>
        <pc:sldMkLst>
          <pc:docMk/>
          <pc:sldMk cId="729376773" sldId="334"/>
        </pc:sldMkLst>
      </pc:sldChg>
      <pc:sldChg chg="addSp delSp modSp add del mod">
        <pc:chgData name="Carlos Bruno Oliveira Lopes" userId="51e143a7af01222c" providerId="LiveId" clId="{E104B07C-E5D5-432F-8122-E7B5BEE2B99A}" dt="2021-11-07T01:01:03.732" v="816" actId="47"/>
        <pc:sldMkLst>
          <pc:docMk/>
          <pc:sldMk cId="1328439659" sldId="335"/>
        </pc:sldMkLst>
        <pc:spChg chg="add mod">
          <ac:chgData name="Carlos Bruno Oliveira Lopes" userId="51e143a7af01222c" providerId="LiveId" clId="{E104B07C-E5D5-432F-8122-E7B5BEE2B99A}" dt="2021-11-06T23:41:11.524" v="358" actId="20577"/>
          <ac:spMkLst>
            <pc:docMk/>
            <pc:sldMk cId="1328439659" sldId="335"/>
            <ac:spMk id="3" creationId="{F041F51F-ED2C-4FEA-971E-C00C4D800572}"/>
          </ac:spMkLst>
        </pc:spChg>
        <pc:spChg chg="del">
          <ac:chgData name="Carlos Bruno Oliveira Lopes" userId="51e143a7af01222c" providerId="LiveId" clId="{E104B07C-E5D5-432F-8122-E7B5BEE2B99A}" dt="2021-11-06T18:30:03.825" v="7" actId="478"/>
          <ac:spMkLst>
            <pc:docMk/>
            <pc:sldMk cId="1328439659" sldId="335"/>
            <ac:spMk id="7" creationId="{D74C57AF-4821-407E-A026-6BDFE93A9D2E}"/>
          </ac:spMkLst>
        </pc:spChg>
        <pc:spChg chg="mod">
          <ac:chgData name="Carlos Bruno Oliveira Lopes" userId="51e143a7af01222c" providerId="LiveId" clId="{E104B07C-E5D5-432F-8122-E7B5BEE2B99A}" dt="2021-11-06T18:30:11.974" v="25" actId="20577"/>
          <ac:spMkLst>
            <pc:docMk/>
            <pc:sldMk cId="1328439659" sldId="335"/>
            <ac:spMk id="9" creationId="{5D0128DE-4053-4B5A-AF1D-55F18C90168A}"/>
          </ac:spMkLst>
        </pc:spChg>
      </pc:sldChg>
      <pc:sldChg chg="del">
        <pc:chgData name="Carlos Bruno Oliveira Lopes" userId="51e143a7af01222c" providerId="LiveId" clId="{E104B07C-E5D5-432F-8122-E7B5BEE2B99A}" dt="2021-11-06T18:30:16.724" v="29" actId="47"/>
        <pc:sldMkLst>
          <pc:docMk/>
          <pc:sldMk cId="1142483012" sldId="336"/>
        </pc:sldMkLst>
      </pc:sldChg>
      <pc:sldChg chg="modSp add del mod">
        <pc:chgData name="Carlos Bruno Oliveira Lopes" userId="51e143a7af01222c" providerId="LiveId" clId="{E104B07C-E5D5-432F-8122-E7B5BEE2B99A}" dt="2021-11-07T01:01:04.444" v="817" actId="47"/>
        <pc:sldMkLst>
          <pc:docMk/>
          <pc:sldMk cId="1858605701" sldId="336"/>
        </pc:sldMkLst>
        <pc:spChg chg="mod">
          <ac:chgData name="Carlos Bruno Oliveira Lopes" userId="51e143a7af01222c" providerId="LiveId" clId="{E104B07C-E5D5-432F-8122-E7B5BEE2B99A}" dt="2021-11-06T23:41:32.971" v="361" actId="27636"/>
          <ac:spMkLst>
            <pc:docMk/>
            <pc:sldMk cId="1858605701" sldId="336"/>
            <ac:spMk id="3" creationId="{F041F51F-ED2C-4FEA-971E-C00C4D800572}"/>
          </ac:spMkLst>
        </pc:spChg>
      </pc:sldChg>
      <pc:sldChg chg="modSp add del mod">
        <pc:chgData name="Carlos Bruno Oliveira Lopes" userId="51e143a7af01222c" providerId="LiveId" clId="{E104B07C-E5D5-432F-8122-E7B5BEE2B99A}" dt="2021-11-07T01:01:07.242" v="819" actId="47"/>
        <pc:sldMkLst>
          <pc:docMk/>
          <pc:sldMk cId="554673914" sldId="337"/>
        </pc:sldMkLst>
        <pc:spChg chg="mod">
          <ac:chgData name="Carlos Bruno Oliveira Lopes" userId="51e143a7af01222c" providerId="LiveId" clId="{E104B07C-E5D5-432F-8122-E7B5BEE2B99A}" dt="2021-11-07T00:50:24.396" v="688" actId="20577"/>
          <ac:spMkLst>
            <pc:docMk/>
            <pc:sldMk cId="554673914" sldId="337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5.908" v="26" actId="47"/>
        <pc:sldMkLst>
          <pc:docMk/>
          <pc:sldMk cId="2334632931" sldId="337"/>
        </pc:sldMkLst>
      </pc:sldChg>
      <pc:sldChg chg="modSp add del mod">
        <pc:chgData name="Carlos Bruno Oliveira Lopes" userId="51e143a7af01222c" providerId="LiveId" clId="{E104B07C-E5D5-432F-8122-E7B5BEE2B99A}" dt="2021-11-07T01:01:07.629" v="820" actId="47"/>
        <pc:sldMkLst>
          <pc:docMk/>
          <pc:sldMk cId="2111264603" sldId="338"/>
        </pc:sldMkLst>
        <pc:spChg chg="mod">
          <ac:chgData name="Carlos Bruno Oliveira Lopes" userId="51e143a7af01222c" providerId="LiveId" clId="{E104B07C-E5D5-432F-8122-E7B5BEE2B99A}" dt="2021-11-07T00:58:59.315" v="751" actId="12"/>
          <ac:spMkLst>
            <pc:docMk/>
            <pc:sldMk cId="2111264603" sldId="338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6.312" v="27" actId="47"/>
        <pc:sldMkLst>
          <pc:docMk/>
          <pc:sldMk cId="3349069839" sldId="338"/>
        </pc:sldMkLst>
      </pc:sldChg>
      <pc:sldChg chg="modSp add del mod">
        <pc:chgData name="Carlos Bruno Oliveira Lopes" userId="51e143a7af01222c" providerId="LiveId" clId="{E104B07C-E5D5-432F-8122-E7B5BEE2B99A}" dt="2021-11-07T03:07:10.586" v="1057" actId="20577"/>
        <pc:sldMkLst>
          <pc:docMk/>
          <pc:sldMk cId="1633309131" sldId="339"/>
        </pc:sldMkLst>
        <pc:spChg chg="mod">
          <ac:chgData name="Carlos Bruno Oliveira Lopes" userId="51e143a7af01222c" providerId="LiveId" clId="{E104B07C-E5D5-432F-8122-E7B5BEE2B99A}" dt="2021-11-07T03:07:10.586" v="1057" actId="20577"/>
          <ac:spMkLst>
            <pc:docMk/>
            <pc:sldMk cId="1633309131" sldId="339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6.529" v="28" actId="47"/>
        <pc:sldMkLst>
          <pc:docMk/>
          <pc:sldMk cId="1722217676" sldId="340"/>
        </pc:sldMkLst>
      </pc:sldChg>
      <pc:sldChg chg="modSp add del mod">
        <pc:chgData name="Carlos Bruno Oliveira Lopes" userId="51e143a7af01222c" providerId="LiveId" clId="{E104B07C-E5D5-432F-8122-E7B5BEE2B99A}" dt="2021-11-07T01:01:07.943" v="821" actId="47"/>
        <pc:sldMkLst>
          <pc:docMk/>
          <pc:sldMk cId="2194245880" sldId="340"/>
        </pc:sldMkLst>
        <pc:spChg chg="mod">
          <ac:chgData name="Carlos Bruno Oliveira Lopes" userId="51e143a7af01222c" providerId="LiveId" clId="{E104B07C-E5D5-432F-8122-E7B5BEE2B99A}" dt="2021-11-07T01:00:50.849" v="805" actId="20577"/>
          <ac:spMkLst>
            <pc:docMk/>
            <pc:sldMk cId="2194245880" sldId="340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17.044" v="30" actId="47"/>
        <pc:sldMkLst>
          <pc:docMk/>
          <pc:sldMk cId="1266869768" sldId="341"/>
        </pc:sldMkLst>
      </pc:sldChg>
      <pc:sldChg chg="modSp add del mod">
        <pc:chgData name="Carlos Bruno Oliveira Lopes" userId="51e143a7af01222c" providerId="LiveId" clId="{E104B07C-E5D5-432F-8122-E7B5BEE2B99A}" dt="2021-11-07T03:05:26.817" v="1010" actId="20577"/>
        <pc:sldMkLst>
          <pc:docMk/>
          <pc:sldMk cId="1489227477" sldId="341"/>
        </pc:sldMkLst>
        <pc:spChg chg="mod">
          <ac:chgData name="Carlos Bruno Oliveira Lopes" userId="51e143a7af01222c" providerId="LiveId" clId="{E104B07C-E5D5-432F-8122-E7B5BEE2B99A}" dt="2021-11-07T03:05:26.817" v="1010" actId="20577"/>
          <ac:spMkLst>
            <pc:docMk/>
            <pc:sldMk cId="1489227477" sldId="341"/>
            <ac:spMk id="3" creationId="{F041F51F-ED2C-4FEA-971E-C00C4D800572}"/>
          </ac:spMkLst>
        </pc:spChg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02103118" sldId="342"/>
        </pc:sldMkLst>
      </pc:sldChg>
      <pc:sldChg chg="add">
        <pc:chgData name="Carlos Bruno Oliveira Lopes" userId="51e143a7af01222c" providerId="LiveId" clId="{E104B07C-E5D5-432F-8122-E7B5BEE2B99A}" dt="2021-11-07T01:01:20.679" v="824" actId="2890"/>
        <pc:sldMkLst>
          <pc:docMk/>
          <pc:sldMk cId="3644540532" sldId="342"/>
        </pc:sldMkLst>
      </pc:sldChg>
      <pc:sldChg chg="del">
        <pc:chgData name="Carlos Bruno Oliveira Lopes" userId="51e143a7af01222c" providerId="LiveId" clId="{E104B07C-E5D5-432F-8122-E7B5BEE2B99A}" dt="2021-11-06T18:30:17.960" v="31" actId="47"/>
        <pc:sldMkLst>
          <pc:docMk/>
          <pc:sldMk cId="2632075191" sldId="343"/>
        </pc:sldMkLst>
      </pc:sldChg>
      <pc:sldChg chg="add">
        <pc:chgData name="Carlos Bruno Oliveira Lopes" userId="51e143a7af01222c" providerId="LiveId" clId="{E104B07C-E5D5-432F-8122-E7B5BEE2B99A}" dt="2021-11-07T03:05:29.697" v="1011" actId="2890"/>
        <pc:sldMkLst>
          <pc:docMk/>
          <pc:sldMk cId="3870142654" sldId="343"/>
        </pc:sldMkLst>
      </pc:sldChg>
      <pc:sldChg chg="del">
        <pc:chgData name="Carlos Bruno Oliveira Lopes" userId="51e143a7af01222c" providerId="LiveId" clId="{E104B07C-E5D5-432F-8122-E7B5BEE2B99A}" dt="2021-11-06T18:30:18.179" v="32" actId="47"/>
        <pc:sldMkLst>
          <pc:docMk/>
          <pc:sldMk cId="2318141947" sldId="344"/>
        </pc:sldMkLst>
      </pc:sldChg>
      <pc:sldChg chg="del">
        <pc:chgData name="Carlos Bruno Oliveira Lopes" userId="51e143a7af01222c" providerId="LiveId" clId="{E104B07C-E5D5-432F-8122-E7B5BEE2B99A}" dt="2021-11-06T18:30:18.385" v="33" actId="47"/>
        <pc:sldMkLst>
          <pc:docMk/>
          <pc:sldMk cId="3795805224" sldId="345"/>
        </pc:sldMkLst>
      </pc:sldChg>
      <pc:sldChg chg="del">
        <pc:chgData name="Carlos Bruno Oliveira Lopes" userId="51e143a7af01222c" providerId="LiveId" clId="{E104B07C-E5D5-432F-8122-E7B5BEE2B99A}" dt="2021-11-06T18:30:25.890" v="34" actId="47"/>
        <pc:sldMkLst>
          <pc:docMk/>
          <pc:sldMk cId="3341774542" sldId="346"/>
        </pc:sldMkLst>
      </pc:sldChg>
      <pc:sldChg chg="del">
        <pc:chgData name="Carlos Bruno Oliveira Lopes" userId="51e143a7af01222c" providerId="LiveId" clId="{E104B07C-E5D5-432F-8122-E7B5BEE2B99A}" dt="2021-11-06T18:30:26.060" v="35" actId="47"/>
        <pc:sldMkLst>
          <pc:docMk/>
          <pc:sldMk cId="1988443531" sldId="347"/>
        </pc:sldMkLst>
      </pc:sldChg>
      <pc:sldChg chg="del">
        <pc:chgData name="Carlos Bruno Oliveira Lopes" userId="51e143a7af01222c" providerId="LiveId" clId="{E104B07C-E5D5-432F-8122-E7B5BEE2B99A}" dt="2021-11-06T18:30:26.626" v="36" actId="47"/>
        <pc:sldMkLst>
          <pc:docMk/>
          <pc:sldMk cId="621664560" sldId="348"/>
        </pc:sldMkLst>
      </pc:sldChg>
      <pc:sldChg chg="del">
        <pc:chgData name="Carlos Bruno Oliveira Lopes" userId="51e143a7af01222c" providerId="LiveId" clId="{E104B07C-E5D5-432F-8122-E7B5BEE2B99A}" dt="2021-11-06T18:30:26.959" v="37" actId="47"/>
        <pc:sldMkLst>
          <pc:docMk/>
          <pc:sldMk cId="483086528" sldId="349"/>
        </pc:sldMkLst>
      </pc:sldChg>
      <pc:sldChg chg="del">
        <pc:chgData name="Carlos Bruno Oliveira Lopes" userId="51e143a7af01222c" providerId="LiveId" clId="{E104B07C-E5D5-432F-8122-E7B5BEE2B99A}" dt="2021-11-06T18:30:27.040" v="38" actId="47"/>
        <pc:sldMkLst>
          <pc:docMk/>
          <pc:sldMk cId="4293851534" sldId="350"/>
        </pc:sldMkLst>
      </pc:sldChg>
      <pc:sldChg chg="del">
        <pc:chgData name="Carlos Bruno Oliveira Lopes" userId="51e143a7af01222c" providerId="LiveId" clId="{E104B07C-E5D5-432F-8122-E7B5BEE2B99A}" dt="2021-11-06T18:30:27.356" v="39" actId="47"/>
        <pc:sldMkLst>
          <pc:docMk/>
          <pc:sldMk cId="3859795154" sldId="351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823158553" sldId="352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134030392" sldId="353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2908501422" sldId="354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3859247271" sldId="355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967415140" sldId="356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808518573" sldId="357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476540237" sldId="358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1453112498" sldId="359"/>
        </pc:sldMkLst>
      </pc:sldChg>
      <pc:sldChg chg="del">
        <pc:chgData name="Carlos Bruno Oliveira Lopes" userId="51e143a7af01222c" providerId="LiveId" clId="{E104B07C-E5D5-432F-8122-E7B5BEE2B99A}" dt="2021-11-06T18:30:33.358" v="40" actId="47"/>
        <pc:sldMkLst>
          <pc:docMk/>
          <pc:sldMk cId="3770232960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44B1-E408-4954-86EB-9F81FDABAD60}" type="datetimeFigureOut">
              <a:rPr lang="pt-BR" smtClean="0"/>
              <a:pPr/>
              <a:t>18/11/2021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E287B-8A02-4F20-9561-36680775DC0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28B-7803-4822-BA18-A594FF41D83F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7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8478-FF07-46FC-8A4E-62704CCA5C14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1806-661F-4545-A4C2-1C8D1AC5D8A8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7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BBE5-A6F2-4853-A314-D3A6CF30DC97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1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DFB9-2016-43EB-BBCB-2C91AF01F438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8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6876-ADC4-433C-81D1-CED700AEF7FD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28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6AD5-5ECE-406B-A216-25BF8DD4E63C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6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CE02-23A4-4640-A491-0274CA55B8C7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600F-5731-49FC-9637-9C24A270E354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61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1754-C7EE-460A-8C3D-DA54B834E5E0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1D4-CCE6-4E90-8238-39C973BD04AF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27C3-A43A-40EF-A054-431BD37F9453}" type="datetime1">
              <a:rPr lang="pt-BR" smtClean="0"/>
              <a:t>18/11/2021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UFRR - Ciência da Computação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72D-6EF5-49CA-9EA3-F5840A21CE0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DCC510 – </a:t>
            </a:r>
            <a:r>
              <a:rPr lang="pt-BR" sz="5400" b="1" dirty="0">
                <a:latin typeface="+mn-lt"/>
              </a:rPr>
              <a:t>PROGRAMAÇÃO EM BAIXO NÍVEL</a:t>
            </a:r>
            <a:endParaRPr lang="pt-BR" sz="5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pPr algn="r"/>
            <a:r>
              <a:rPr lang="pt-BR" sz="2000" b="1" dirty="0"/>
              <a:t>Carlos Bruno Oliveira Lopes</a:t>
            </a:r>
          </a:p>
          <a:p>
            <a:pPr algn="r"/>
            <a:r>
              <a:rPr lang="pt-BR" sz="1400" i="1" dirty="0"/>
              <a:t>Engenheiro de Computação</a:t>
            </a:r>
          </a:p>
          <a:p>
            <a:pPr algn="r"/>
            <a:r>
              <a:rPr lang="pt-BR" sz="1400" i="1" dirty="0"/>
              <a:t>Mestre em Ciência da Computação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0D8185-7D54-4958-A9D8-3425B37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221736-8C75-43C3-8046-198D0480D275}"/>
              </a:ext>
            </a:extLst>
          </p:cNvPr>
          <p:cNvSpPr txBox="1"/>
          <p:nvPr/>
        </p:nvSpPr>
        <p:spPr>
          <a:xfrm>
            <a:off x="831850" y="45894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/>
              <a:t>AULA 3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Ordem de execução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Jumps condicionais dependem do conteúdo do registrador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rflags</a:t>
            </a:r>
            <a:r>
              <a:rPr lang="pt-BR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Instrução condicional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jz address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Realiza jump para o endereço somente se a flag zero estiver ativa</a:t>
            </a:r>
          </a:p>
          <a:p>
            <a:pPr lvl="3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/>
              <a:t>Em geral, as instruções 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dirty="0"/>
              <a:t> ou 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pt-BR" dirty="0"/>
              <a:t> são usada para configurar as flags, em conjunto com uma instrução jump condicional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pt-BR" dirty="0"/>
              <a:t>Subtrai o segundo operando do primeiro;</a:t>
            </a:r>
          </a:p>
          <a:p>
            <a:pPr lvl="4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Ela não armazena o resultado em lugar nenhum, mas ativa as flags* apropriadas com base no resultado.</a:t>
            </a:r>
          </a:p>
          <a:p>
            <a:pPr lvl="5">
              <a:spcAft>
                <a:spcPts val="600"/>
              </a:spcAft>
              <a:buFontTx/>
              <a:buChar char="-"/>
            </a:pPr>
            <a:r>
              <a:rPr lang="pt-BR" dirty="0"/>
              <a:t>Se o resultado for zero, então os operandos de destino e origem são iguais.</a:t>
            </a:r>
          </a:p>
          <a:p>
            <a:pPr lvl="5">
              <a:spcAft>
                <a:spcPts val="600"/>
              </a:spcAft>
              <a:buFontTx/>
              <a:buChar char="-"/>
            </a:pPr>
            <a:r>
              <a:rPr lang="pt-BR" dirty="0"/>
              <a:t>Se o resultado for um número negativo, então o operando de destino é maior que o de origem.</a:t>
            </a:r>
          </a:p>
          <a:p>
            <a:pPr lvl="5">
              <a:spcAft>
                <a:spcPts val="600"/>
              </a:spcAft>
              <a:buFontTx/>
              <a:buChar char="-"/>
            </a:pPr>
            <a:r>
              <a:rPr lang="pt-BR" dirty="0"/>
              <a:t>Se o resultado for um número positivo, então o operando de destino é menor que o de origem.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dirty="0"/>
              <a:t>Faz o mesmo, mas, utiliza o AND lógico no lugar da subtração.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20441C3-230E-4165-AA38-2B6620B80C2B}"/>
              </a:ext>
            </a:extLst>
          </p:cNvPr>
          <p:cNvGrpSpPr/>
          <p:nvPr/>
        </p:nvGrpSpPr>
        <p:grpSpPr>
          <a:xfrm>
            <a:off x="838200" y="6093296"/>
            <a:ext cx="5808385" cy="276999"/>
            <a:chOff x="47328" y="5804991"/>
            <a:chExt cx="5808385" cy="27699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701F1AD-0AE9-4297-96D0-2EF2EF6FC0C2}"/>
                </a:ext>
              </a:extLst>
            </p:cNvPr>
            <p:cNvSpPr txBox="1"/>
            <p:nvPr/>
          </p:nvSpPr>
          <p:spPr>
            <a:xfrm>
              <a:off x="47328" y="5804991"/>
              <a:ext cx="580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*Veja as páginas 79-82 do </a:t>
              </a:r>
              <a:r>
                <a:rPr lang="en-US" sz="1200" dirty="0"/>
                <a:t>Intel® 64 and IA-32 Architectures Software Developer’s Manual</a:t>
              </a:r>
              <a:r>
                <a:rPr lang="pt-BR" sz="1200" dirty="0"/>
                <a:t> 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55E6808-AE46-4D47-8C57-E9D51AD8D0E0}"/>
                </a:ext>
              </a:extLst>
            </p:cNvPr>
            <p:cNvCxnSpPr/>
            <p:nvPr/>
          </p:nvCxnSpPr>
          <p:spPr>
            <a:xfrm>
              <a:off x="119336" y="5805264"/>
              <a:ext cx="50158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Ordem de execução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Outros comandos de jump: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pt-BR" dirty="0"/>
              <a:t> (</a:t>
            </a:r>
            <a:r>
              <a:rPr lang="pt-BR" i="1" dirty="0"/>
              <a:t>jump</a:t>
            </a:r>
            <a:r>
              <a:rPr lang="pt-BR" dirty="0"/>
              <a:t> </a:t>
            </a:r>
            <a:r>
              <a:rPr lang="pt-BR" i="1" dirty="0"/>
              <a:t>if</a:t>
            </a:r>
            <a:r>
              <a:rPr lang="pt-BR" dirty="0"/>
              <a:t> </a:t>
            </a:r>
            <a:r>
              <a:rPr lang="pt-BR" i="1" dirty="0"/>
              <a:t>above</a:t>
            </a:r>
            <a:r>
              <a:rPr lang="pt-BR" dirty="0"/>
              <a:t>, isto é, jump se acima) /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jb</a:t>
            </a:r>
            <a:r>
              <a:rPr lang="pt-BR" dirty="0"/>
              <a:t> (</a:t>
            </a:r>
            <a:r>
              <a:rPr lang="pt-BR" i="1" dirty="0"/>
              <a:t>jump if below</a:t>
            </a:r>
            <a:r>
              <a:rPr lang="pt-BR" dirty="0"/>
              <a:t>, isto é, jump se abaixo) para um jump depois de uma comparação de números sem sinal com cmp.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pt-BR" dirty="0"/>
              <a:t> (</a:t>
            </a:r>
            <a:r>
              <a:rPr lang="pt-BR" i="1" dirty="0"/>
              <a:t>jump if greater</a:t>
            </a:r>
            <a:r>
              <a:rPr lang="pt-BR" dirty="0"/>
              <a:t>, isto é, jump se maior) /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jl</a:t>
            </a:r>
            <a:r>
              <a:rPr lang="pt-BR" dirty="0"/>
              <a:t> (</a:t>
            </a:r>
            <a:r>
              <a:rPr lang="pt-BR" i="1" dirty="0"/>
              <a:t>jump if less</a:t>
            </a:r>
            <a:r>
              <a:rPr lang="pt-BR" dirty="0"/>
              <a:t>, isto é, jump se menor) para comparação com sinal.</a:t>
            </a:r>
          </a:p>
          <a:p>
            <a:pPr marL="1371600" lvl="2" indent="-457200"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jae</a:t>
            </a:r>
            <a:r>
              <a:rPr lang="pt-BR" dirty="0"/>
              <a:t> (</a:t>
            </a:r>
            <a:r>
              <a:rPr lang="pt-BR" i="1" dirty="0"/>
              <a:t>jump if above or equal</a:t>
            </a:r>
            <a:r>
              <a:rPr lang="pt-BR" dirty="0"/>
              <a:t>, isto é, jump se maior ou igual),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pt-BR" dirty="0"/>
              <a:t> (</a:t>
            </a:r>
            <a:r>
              <a:rPr lang="pt-BR" i="1" dirty="0"/>
              <a:t>jump if less or equal</a:t>
            </a:r>
            <a:r>
              <a:rPr lang="pt-BR" dirty="0"/>
              <a:t>, isto é, jump se menor ou igual) e similar.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76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Ordem de execução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Exemplo que incorpora a escrita de 1 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pt-BR" dirty="0"/>
              <a:t> se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dirty="0"/>
              <a:t> &lt; 42, e 0 caso contrário.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967346-5AED-4CF5-BAED-D81E803D100C}"/>
              </a:ext>
            </a:extLst>
          </p:cNvPr>
          <p:cNvSpPr txBox="1"/>
          <p:nvPr/>
        </p:nvSpPr>
        <p:spPr>
          <a:xfrm>
            <a:off x="2025444" y="2985631"/>
            <a:ext cx="8751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cmp rax, 42 	;subtrai rax de 42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jl yes 		;se rax &lt; 42, negativo vai para yes (executa)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mov rbx, 0		;caso contrário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jmp ex			;vá para ex (excuta as instruções em ex)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yes: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mov rbx, 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78896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Questões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/>
              <a:t>Pesquise sobre as instruções de Jump Condicional na arquitetura intel 64, e crie uma tabela com as colunas o nome da instrução (mnemônica), sua condição (flag states) e sua descrição.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Pesquise quais são as flags de status e crie uma tabela com coluna sigla, nome e sua descrição.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Descreva o trecho de código abaixo esta fazendo.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4C8FEE-A511-48CA-A518-1D735FC1E9BA}"/>
              </a:ext>
            </a:extLst>
          </p:cNvPr>
          <p:cNvSpPr txBox="1"/>
          <p:nvPr/>
        </p:nvSpPr>
        <p:spPr>
          <a:xfrm>
            <a:off x="5123892" y="4176415"/>
            <a:ext cx="194421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-1 </a:t>
            </a:r>
          </a:p>
          <a:p>
            <a:pPr>
              <a:spcAft>
                <a:spcPts val="1200"/>
              </a:spcAft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mov rdx, 2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cmp rax, rdx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jg location</a:t>
            </a:r>
          </a:p>
          <a:p>
            <a:pPr>
              <a:spcAft>
                <a:spcPts val="1200"/>
              </a:spcAft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ja location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cmp rax, rdx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je location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jne location</a:t>
            </a:r>
          </a:p>
        </p:txBody>
      </p:sp>
    </p:spTree>
    <p:extLst>
      <p:ext uri="{BB962C8B-B14F-4D97-AF65-F5344CB8AC3E}">
        <p14:creationId xmlns:p14="http://schemas.microsoft.com/office/powerpoint/2010/main" val="346554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/>
            <a:r>
              <a:rPr lang="pt-BR" dirty="0"/>
              <a:t>Rotinas permitem isolar parte da lógica de um programa e usá-la como se fosse uma caixa-preta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Prover abstração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E permite criar sistema mais complexos por meio do encapsulamento de algoritmos</a:t>
            </a:r>
          </a:p>
          <a:p>
            <a:pPr lvl="1"/>
            <a:r>
              <a:rPr lang="pt-BR" dirty="0"/>
              <a:t>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call &lt;endereço&gt;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Usado para fazer as chamadas de rotinas (funções/procedimentos)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Ela faz basicamente: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push rip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jmp &lt;endereço&gt;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pt-BR" dirty="0"/>
              <a:t>O endereço rip é armazenado na pilha sendo chamado de </a:t>
            </a:r>
            <a:r>
              <a:rPr lang="pt-BR" b="1" dirty="0"/>
              <a:t>endereço de retorno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28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/>
            <a:r>
              <a:rPr lang="pt-BR" dirty="0"/>
              <a:t>Qualquer função pode aceitar um número ilimitado de argumentos.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Os sei primeiros argumentos são passados em: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r8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r9</a:t>
            </a:r>
            <a:r>
              <a:rPr lang="pt-BR" dirty="0"/>
              <a:t>, respectivamente.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O restante é passado na pilha na ordem inversa</a:t>
            </a:r>
          </a:p>
          <a:p>
            <a:pPr lvl="1"/>
            <a:r>
              <a:rPr lang="pt-BR" dirty="0"/>
              <a:t>Instrução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Indica o final da função.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Sua semântica é equivalente a	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pop rip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38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O mecanismo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pt-BR" dirty="0"/>
              <a:t> só funciona quando o estado da pilha é </a:t>
            </a:r>
            <a:r>
              <a:rPr lang="pt-BR" dirty="0">
                <a:solidFill>
                  <a:srgbClr val="FF0000"/>
                </a:solidFill>
              </a:rPr>
              <a:t>cuidadosamente administrado</a:t>
            </a:r>
            <a:endParaRPr lang="pt-BR" dirty="0"/>
          </a:p>
          <a:p>
            <a:pPr lvl="2">
              <a:lnSpc>
                <a:spcPct val="110000"/>
              </a:lnSpc>
            </a:pPr>
            <a:r>
              <a:rPr lang="pt-BR" dirty="0"/>
              <a:t>Não deve-se chamar ret, a menos que a </a:t>
            </a:r>
            <a:r>
              <a:rPr lang="pt-BR" dirty="0">
                <a:solidFill>
                  <a:srgbClr val="FF0000"/>
                </a:solidFill>
              </a:rPr>
              <a:t>pilha esteja exatamente no mesmo </a:t>
            </a:r>
            <a:r>
              <a:rPr lang="pt-BR" dirty="0"/>
              <a:t>estado em que se encontrava quando a função iniciou</a:t>
            </a:r>
          </a:p>
          <a:p>
            <a:pPr lvl="2">
              <a:lnSpc>
                <a:spcPct val="120000"/>
              </a:lnSpc>
            </a:pPr>
            <a:r>
              <a:rPr lang="pt-BR" dirty="0"/>
              <a:t>Senão, o </a:t>
            </a:r>
            <a:r>
              <a:rPr lang="pt-BR" dirty="0">
                <a:solidFill>
                  <a:srgbClr val="FF0000"/>
                </a:solidFill>
              </a:rPr>
              <a:t>processador utilizará o que estiver no topo da pilha como endereço de retorno </a:t>
            </a:r>
            <a:r>
              <a:rPr lang="pt-BR" dirty="0"/>
              <a:t>e o usará como o </a:t>
            </a:r>
            <a:r>
              <a:rPr lang="pt-BR" dirty="0">
                <a:solidFill>
                  <a:srgbClr val="FF0000"/>
                </a:solidFill>
              </a:rPr>
              <a:t>novo conteúdo do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01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Há dois grupos de registradores: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b="1" dirty="0"/>
              <a:t>Registradores callee-saved</a:t>
            </a:r>
            <a:r>
              <a:rPr lang="pt-BR" dirty="0"/>
              <a:t> (salvos por quem é chamado)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Devem ser restaurados pelo procedimento sendo chamado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Se houver necessidade de modifica-los, eles deverão ser alterados de volta</a:t>
            </a:r>
          </a:p>
          <a:p>
            <a:pPr marL="1828800" lvl="4" indent="0">
              <a:lnSpc>
                <a:spcPct val="10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r12-r15</a:t>
            </a:r>
            <a:r>
              <a:rPr lang="pt-BR" dirty="0"/>
              <a:t> (total de sete registradores)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b="1" dirty="0"/>
              <a:t>Registradores caller-saved </a:t>
            </a:r>
            <a:r>
              <a:rPr lang="pt-BR" dirty="0"/>
              <a:t>(salvos por quem chama)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Devem ser salvos antes de chamar uma função e restaurados depois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Não é necessário salvá-los e restaurá-los se seus valores não forem importantes depois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BR" dirty="0"/>
              <a:t>Todos os demais registradores são caller-saved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dirty="0"/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75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Há dois grupos de registradores: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b="1" dirty="0"/>
              <a:t>Registradores callee-saved</a:t>
            </a:r>
            <a:r>
              <a:rPr lang="pt-BR" dirty="0"/>
              <a:t> (salvos por quem é chamado)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b="1" dirty="0"/>
              <a:t>Registradores caller-saved </a:t>
            </a:r>
            <a:r>
              <a:rPr lang="pt-BR" dirty="0"/>
              <a:t>(salvos por quem chama)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Essas duas categorias são uma convenção e devem ser seguidos pelo programador fazendo: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Salvando e restaurando os registradores callee-saved;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Estar ciente de que os registradores caller-saved podem ser alterados durante a execução da função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20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Bugs comum</a:t>
            </a:r>
            <a:r>
              <a:rPr lang="pt-BR" dirty="0"/>
              <a:t>: Um erro comum consiste em não salvar registradores caller-saved antes de call e usá-los após o retorno da função. Lembre-se de que: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Se alterar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r12-r15</a:t>
            </a:r>
            <a:r>
              <a:rPr lang="pt-BR" dirty="0"/>
              <a:t>, você deve alterá-los de volta!</a:t>
            </a:r>
          </a:p>
          <a:p>
            <a:pPr marL="1371600" lvl="2" indent="-4572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Se for necessário que qualquer outro registrador sobreviva a uma chamada de função, salve-o por conta própria antes da chamada!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Funções podem </a:t>
            </a:r>
            <a:r>
              <a:rPr lang="pt-BR" b="1" dirty="0"/>
              <a:t>retornar um valor</a:t>
            </a:r>
            <a:endParaRPr lang="pt-BR" dirty="0"/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Ex.: uma função que recebe um número como argumento e retorna o seu quadrado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Qualquer valor de retorno de uma função é </a:t>
            </a:r>
            <a:r>
              <a:rPr lang="pt-BR" b="1" dirty="0">
                <a:solidFill>
                  <a:srgbClr val="00B050"/>
                </a:solidFill>
              </a:rPr>
              <a:t>salvo no acumulador (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b="1" dirty="0">
                <a:solidFill>
                  <a:srgbClr val="00B050"/>
                </a:solidFill>
              </a:rPr>
              <a:t>)</a:t>
            </a:r>
            <a:r>
              <a:rPr lang="pt-BR" dirty="0"/>
              <a:t> antes que função termine a sua execução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Caso seja necessário </a:t>
            </a:r>
            <a:r>
              <a:rPr lang="pt-BR" dirty="0">
                <a:solidFill>
                  <a:srgbClr val="FF0000"/>
                </a:solidFill>
              </a:rPr>
              <a:t>retornar dois valores</a:t>
            </a:r>
            <a:r>
              <a:rPr lang="pt-BR" dirty="0"/>
              <a:t>, pode-se usar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pt-BR" dirty="0"/>
              <a:t> para o segundo valor</a:t>
            </a:r>
          </a:p>
        </p:txBody>
      </p:sp>
    </p:spTree>
    <p:extLst>
      <p:ext uri="{BB962C8B-B14F-4D97-AF65-F5344CB8AC3E}">
        <p14:creationId xmlns:p14="http://schemas.microsoft.com/office/powerpoint/2010/main" val="74757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Exibe o valor de rax</a:t>
            </a:r>
          </a:p>
          <a:p>
            <a:pPr lvl="1"/>
            <a:r>
              <a:rPr lang="pt-BR" dirty="0"/>
              <a:t>Programa que exibi o valor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dirty="0"/>
              <a:t> em formato hexadecimal.</a:t>
            </a:r>
          </a:p>
          <a:p>
            <a:pPr lvl="1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B9D083-81E2-4A57-8986-FD945D07438F}"/>
              </a:ext>
            </a:extLst>
          </p:cNvPr>
          <p:cNvSpPr txBox="1"/>
          <p:nvPr/>
        </p:nvSpPr>
        <p:spPr>
          <a:xfrm>
            <a:off x="794470" y="2420889"/>
            <a:ext cx="10603060" cy="3935462"/>
          </a:xfrm>
          <a:prstGeom prst="rect">
            <a:avLst/>
          </a:prstGeom>
          <a:noFill/>
        </p:spPr>
        <p:txBody>
          <a:bodyPr wrap="square" numCol="2">
            <a:normAutofit/>
          </a:bodyPr>
          <a:lstStyle/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codes: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db '0123456789ABCDEF'</a:t>
            </a:r>
          </a:p>
          <a:p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number 1122... in hexadecimal format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0x1122334455667788</a:t>
            </a:r>
          </a:p>
          <a:p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mov rdi, 1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mov rdx, 1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mov rcx, 64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Each 4 bits should be output as one hexadecimal digit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Use shift and bitwise AND to isolate them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the result is the offset in 'codes' array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.loop: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push rax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sub  rcx, 4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cl is a register, smallest part of rcx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rax -- eax -- ax -- ah + al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rcx -- ecx -- cx -- ch + cl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sar rax, cl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and rax, 0xf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lea rsi, [codes + rax]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1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syscall leaves rcx and r11 changed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push rcx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pop rcx</a:t>
            </a:r>
          </a:p>
          <a:p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pop rax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test can be used for the fastest 'is it a zero?' check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; see docs for 'test' command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test rcx, rcx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jnz .loop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60 ; invoke 'exit' system call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xor rdi, rdi</a:t>
            </a:r>
          </a:p>
          <a:p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</p:txBody>
      </p:sp>
    </p:spTree>
    <p:extLst>
      <p:ext uri="{BB962C8B-B14F-4D97-AF65-F5344CB8AC3E}">
        <p14:creationId xmlns:p14="http://schemas.microsoft.com/office/powerpoint/2010/main" val="411271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Resumindo a chamada de uma função: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Salve todos os registradores caller-saved que você queira que sobrevivam a uma chamada de função (use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dirty="0"/>
              <a:t> para isso).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Armazene os argumentos nos registradores relevantes 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pt-BR" dirty="0"/>
              <a:t> etc.).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Chame a função usando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pt-BR" dirty="0"/>
              <a:t>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Depois que a função retornar,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dirty="0"/>
              <a:t> armazenará o valor de retorno.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Restaure os registradores caller-saved armazenados antes da chamada da função.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2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Observações: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Algumas chamadas de sistema retornam valores.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Não use os registradores rbp e rsp. Eles são implicitamente usados durante a execução com um ponteiro. (Como o rsp é usado como um ponteiro de pilha)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64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Programa Print_Call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Programa que exibi em formato hexadecimal e pula uma linha usando duas chamadas de função.</a:t>
            </a:r>
          </a:p>
          <a:p>
            <a:pPr lvl="1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921620-F48E-4A15-A427-ECD009204C06}"/>
              </a:ext>
            </a:extLst>
          </p:cNvPr>
          <p:cNvSpPr txBox="1"/>
          <p:nvPr/>
        </p:nvSpPr>
        <p:spPr>
          <a:xfrm>
            <a:off x="551384" y="3478882"/>
            <a:ext cx="11449271" cy="2902446"/>
          </a:xfrm>
          <a:prstGeom prst="rect">
            <a:avLst/>
          </a:prstGeom>
          <a:noFill/>
        </p:spPr>
        <p:txBody>
          <a:bodyPr wrap="square" numCol="2">
            <a:normAutofit fontScale="92500" lnSpcReduction="20000"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newline_char: db 10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codes: db '0123456789abcdef'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print_newline: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rax, 1		    ; identificador da syscall 'write’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rdi, 1		    ; descritor do arquivo stdout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rsi, newline_char ; local de onde os dados são obtidos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rdx, 1		    ; quantidade de bytes a ser escrita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syscall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print_hex: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rax, rdi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rdi, 1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rdx, 1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rcx, 64		; até que ponto estamos deslocando rax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iterate: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push rax 		; Salva o valor inicial de rax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sub rcx, 4		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sar rax, cl		; desloca para 60, 56, 52, ... 4, 0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			; o registrador cl é a menor parte rcx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and rax, 0xf      ; limpa todos os bits, exceto os quatro 				;menos signifivativos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lea rsi, [codes + rax]	; obtém o código de carectere de um 					;dígito hecadecimal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mov rax, 1 			</a:t>
            </a:r>
          </a:p>
          <a:p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8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Chamadas de função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Programa Print_Call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921620-F48E-4A15-A427-ECD009204C06}"/>
              </a:ext>
            </a:extLst>
          </p:cNvPr>
          <p:cNvSpPr txBox="1"/>
          <p:nvPr/>
        </p:nvSpPr>
        <p:spPr>
          <a:xfrm>
            <a:off x="551384" y="2852936"/>
            <a:ext cx="11449271" cy="3528392"/>
          </a:xfrm>
          <a:prstGeom prst="rect">
            <a:avLst/>
          </a:prstGeom>
          <a:noFill/>
        </p:spPr>
        <p:txBody>
          <a:bodyPr wrap="square" numCol="2">
            <a:norm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 rcx  ; syscall alterará rcx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syscall   ; rax = 1 (31) - o identificador de write,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  ; rdi = 1 para stdout,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  ; rsi = o endereço de um caractere; veja linha 30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pop rcx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pop rax   ; ˆ veja a linha 25 ˆ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test rcx, rcx  ; rcx = 0 quando todos os digitos forem 				  ; mostrados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jnz iterate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rdi, 0x1122334455667788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call print_hex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call print_newline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60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xor rdi, rdi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0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Olhe o resultado do trecho de código que imprime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0C8ABC-CAD7-4E5B-83B1-85B0A4EEEB2D}"/>
              </a:ext>
            </a:extLst>
          </p:cNvPr>
          <p:cNvSpPr txBox="1"/>
          <p:nvPr/>
        </p:nvSpPr>
        <p:spPr>
          <a:xfrm>
            <a:off x="990600" y="2276872"/>
            <a:ext cx="65455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demo1: dq 0x11223344556677ff</a:t>
            </a:r>
          </a:p>
          <a:p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demo2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db 0x11, 0x22, 0x33, 0x44, 0x55, 0x66, 0x77, 0xff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 rdi, [demo1]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print_hex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print_newline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 rdi, [</a:t>
            </a:r>
            <a:r>
              <a:rPr 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demo2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print_hex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print_newline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60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xor rdi, rdi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CFA9AB-EA55-4E7C-AB02-33C976E21424}"/>
              </a:ext>
            </a:extLst>
          </p:cNvPr>
          <p:cNvSpPr txBox="1"/>
          <p:nvPr/>
        </p:nvSpPr>
        <p:spPr>
          <a:xfrm>
            <a:off x="8184099" y="3416995"/>
            <a:ext cx="25663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./endianness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11223344556677ff</a:t>
            </a:r>
          </a:p>
          <a:p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ff77665544332211</a:t>
            </a:r>
          </a:p>
        </p:txBody>
      </p:sp>
    </p:spTree>
    <p:extLst>
      <p:ext uri="{BB962C8B-B14F-4D97-AF65-F5344CB8AC3E}">
        <p14:creationId xmlns:p14="http://schemas.microsoft.com/office/powerpoint/2010/main" val="204052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saída mostrada na segunda linha, podemos observar que a impressão na saída foi inversa!</a:t>
            </a:r>
          </a:p>
          <a:p>
            <a:r>
              <a:rPr lang="pt-BR" dirty="0"/>
              <a:t>Por que?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Isso ocorre porque diferentes o processadores têm convenções distintas quanto ao modo como os bytes são armazenados: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Números </a:t>
            </a:r>
            <a:r>
              <a:rPr lang="pt-BR" b="1" dirty="0"/>
              <a:t>big endian</a:t>
            </a:r>
            <a:r>
              <a:rPr lang="pt-BR" dirty="0"/>
              <a:t> com vários bytes são armazenados na memória começando pelos bytes mais significativos.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Números </a:t>
            </a:r>
            <a:r>
              <a:rPr lang="pt-BR" b="1" dirty="0"/>
              <a:t>little endian</a:t>
            </a:r>
            <a:r>
              <a:rPr lang="pt-BR" dirty="0"/>
              <a:t> com vários bytes são armazenados na memória começando pelos bytes menos significativos.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0EA503-012C-4CB4-9BE1-F3CE01971559}"/>
              </a:ext>
            </a:extLst>
          </p:cNvPr>
          <p:cNvSpPr txBox="1"/>
          <p:nvPr/>
        </p:nvSpPr>
        <p:spPr>
          <a:xfrm>
            <a:off x="9120336" y="533772"/>
            <a:ext cx="256639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./endianness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11223344556677ff</a:t>
            </a:r>
          </a:p>
          <a:p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ff77665544332211</a:t>
            </a:r>
          </a:p>
        </p:txBody>
      </p:sp>
    </p:spTree>
    <p:extLst>
      <p:ext uri="{BB962C8B-B14F-4D97-AF65-F5344CB8AC3E}">
        <p14:creationId xmlns:p14="http://schemas.microsoft.com/office/powerpoint/2010/main" val="283048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bits em cada byte são armazenados de forma direta, porém os bytes são armazenados do menos significativo para o mais significativo</a:t>
            </a:r>
          </a:p>
          <a:p>
            <a:r>
              <a:rPr lang="pt-BR" dirty="0"/>
              <a:t>Isso se aplica </a:t>
            </a:r>
            <a:r>
              <a:rPr lang="pt-BR" dirty="0">
                <a:solidFill>
                  <a:srgbClr val="FF0000"/>
                </a:solidFill>
              </a:rPr>
              <a:t>somente às operações em memória</a:t>
            </a:r>
          </a:p>
          <a:p>
            <a:r>
              <a:rPr lang="pt-BR" dirty="0"/>
              <a:t>Nos registradores, os bytes são armazenados na ordem natural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0EA503-012C-4CB4-9BE1-F3CE01971559}"/>
              </a:ext>
            </a:extLst>
          </p:cNvPr>
          <p:cNvSpPr txBox="1"/>
          <p:nvPr/>
        </p:nvSpPr>
        <p:spPr>
          <a:xfrm>
            <a:off x="9120336" y="533772"/>
            <a:ext cx="2566392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$ ./endianness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11223344556677ff</a:t>
            </a:r>
          </a:p>
          <a:p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ff77665544332211</a:t>
            </a:r>
          </a:p>
        </p:txBody>
      </p:sp>
    </p:spTree>
    <p:extLst>
      <p:ext uri="{BB962C8B-B14F-4D97-AF65-F5344CB8AC3E}">
        <p14:creationId xmlns:p14="http://schemas.microsoft.com/office/powerpoint/2010/main" val="864517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2AB671-651A-4909-8008-5FF8DAF9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Strings</a:t>
            </a:r>
          </a:p>
          <a:p>
            <a:pPr lvl="1"/>
            <a:r>
              <a:rPr lang="pt-BR" dirty="0"/>
              <a:t>Caracteres são codificados usando a tabela ASCII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Um código é atribuído a cada caractere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Uma string é uma sequência de códigos de caracteres</a:t>
            </a:r>
          </a:p>
          <a:p>
            <a:pPr lvl="1"/>
            <a:r>
              <a:rPr lang="pt-BR" dirty="0"/>
              <a:t>O problema que temos, é quanto ao tamanho da string, pois, não temos nada que informe ou determine o seu tamanho, por isso: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Strings começam com seu tamanho explícito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db 27, ‘Selling England by Pound’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Um caractere especial indica o término da string. Tradicionalmente, o código zero é usado. Essa strings são conhecidas como </a:t>
            </a:r>
            <a:r>
              <a:rPr lang="pt-BR" b="1" dirty="0"/>
              <a:t>terminadas com nulo</a:t>
            </a:r>
            <a:r>
              <a:rPr lang="pt-BR" dirty="0"/>
              <a:t>.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db ‘Selling England by Pound’, 0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57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Ponteiros e diferentes tipos de endereçamento</a:t>
            </a:r>
          </a:p>
          <a:p>
            <a:pPr lvl="1"/>
            <a:r>
              <a:rPr lang="pt-BR" dirty="0"/>
              <a:t>Ponteiros são endereços de células de memória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Eles podem ser armazenados na memória ou em registradores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O tamanho do ponteiro é de 8 bytes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pt-BR" dirty="0"/>
              <a:t>Os dados ocupam várias células de memória (vários endereços consecutivos)</a:t>
            </a:r>
          </a:p>
          <a:p>
            <a:pPr lvl="1"/>
            <a:r>
              <a:rPr lang="pt-BR" dirty="0"/>
              <a:t>Ponteiros não armazenam informações quanto ao tamanho dos dados que eles apontam.</a:t>
            </a:r>
          </a:p>
        </p:txBody>
      </p:sp>
    </p:spTree>
    <p:extLst>
      <p:ext uri="{BB962C8B-B14F-4D97-AF65-F5344CB8AC3E}">
        <p14:creationId xmlns:p14="http://schemas.microsoft.com/office/powerpoint/2010/main" val="41824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Ponteiros e diferentes tipos de endereçamento</a:t>
            </a:r>
          </a:p>
          <a:p>
            <a:pPr lvl="1"/>
            <a:r>
              <a:rPr lang="pt-BR" dirty="0"/>
              <a:t>Portanto, devemos fornecer o tamanho explicitamente, conforme o exemplo abaixo: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section .data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test: dq -1 </a:t>
            </a:r>
          </a:p>
          <a:p>
            <a:pPr marL="914400" lvl="2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section .text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mov byte[test],  1 ;1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mov word[test],  1 ;2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mov dword[test], 1 ;4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mov qword[test], 1 ;8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Programa Exibe o valor de rax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No programa é realizado um deslocamento no valor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dirty="0"/>
              <a:t> e na sua operação de AND lógico com a máscara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0xF</a:t>
            </a:r>
            <a:r>
              <a:rPr lang="pt-BR" dirty="0"/>
              <a:t>, para transformar o número todo em um dos seus dígitos hexadecimal;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Cada dígito é um número de 0 a 15;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pt-BR" dirty="0"/>
              <a:t>Esses números são utilizados como um índice que são somados ao endereço do rótulo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pt-BR" dirty="0"/>
              <a:t> com objetivo de obter o caractere de representação.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BR" dirty="0"/>
              <a:t>Ex.: Se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 = 0x4A</a:t>
            </a:r>
            <a:r>
              <a:rPr lang="pt-BR" dirty="0"/>
              <a:t>, então deve usar o índice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0x4 = 4</a:t>
            </a:r>
            <a:r>
              <a:rPr lang="pt-B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0xA = 10</a:t>
            </a:r>
            <a:r>
              <a:rPr lang="pt-B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dirty="0"/>
              <a:t>. Portanto, o primeiro nos dará um caractere ‘4’ cujo código é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0x34</a:t>
            </a:r>
            <a:r>
              <a:rPr lang="pt-BR" dirty="0"/>
              <a:t>. O segundo resultará no caractere ‘a’ cujo código é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0x61</a:t>
            </a:r>
            <a:r>
              <a:rPr lang="pt-BR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105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Ponteiros e diferentes tipos de endereçamento</a:t>
            </a:r>
          </a:p>
          <a:p>
            <a:pPr lvl="1"/>
            <a:r>
              <a:rPr lang="pt-BR" dirty="0"/>
              <a:t>Codificação dos operandos nas instruções: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b="1" dirty="0"/>
              <a:t>DE IMEDIATO</a:t>
            </a:r>
            <a:r>
              <a:rPr lang="pt-BR" dirty="0"/>
              <a:t>: Uma instrução está, ela mesma, contida na memória. Os operandos, de alguma forma, fazem parte dela; essas partes têm endereços próprios.</a:t>
            </a:r>
          </a:p>
          <a:p>
            <a:pPr marL="1371600" lvl="3" indent="0">
              <a:buNone/>
            </a:pPr>
            <a:r>
              <a:rPr lang="pt-BR" dirty="0"/>
              <a:t>Ex.: movendo o número 10 para rax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rax, 10</a:t>
            </a:r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36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Ponteiros e diferentes tipos de endereçamento</a:t>
            </a:r>
          </a:p>
          <a:p>
            <a:pPr lvl="1"/>
            <a:r>
              <a:rPr lang="pt-BR" dirty="0"/>
              <a:t>Codificação dos operandos nas instruções: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pt-BR" b="1" dirty="0"/>
              <a:t>DE IMEDIATO</a:t>
            </a:r>
            <a:r>
              <a:rPr lang="pt-BR" dirty="0"/>
              <a:t>: Uma instrução está, ela mesma, contida na memória. Os operandos, de alguma forma, fazem parte dela; essas partes têm endereços próprios.</a:t>
            </a:r>
          </a:p>
          <a:p>
            <a:pPr marL="1371600" lvl="3" indent="0">
              <a:buNone/>
            </a:pPr>
            <a:r>
              <a:rPr lang="pt-BR" dirty="0"/>
              <a:t>Ex.: movendo o número 10 para rax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rax, 10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b="1" dirty="0"/>
              <a:t>POR MEIO DE UM REGISTRADOR</a:t>
            </a:r>
            <a:r>
              <a:rPr lang="pt-BR" dirty="0"/>
              <a:t>:</a:t>
            </a:r>
          </a:p>
          <a:p>
            <a:pPr marL="1371600" lvl="3" indent="0">
              <a:buNone/>
            </a:pPr>
            <a:r>
              <a:rPr lang="pt-BR" dirty="0"/>
              <a:t>Ex.: instrução transfere o valor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pt-BR" dirty="0"/>
              <a:t>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</a:p>
          <a:p>
            <a:pPr marL="1371600" lvl="3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rax, rbx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b="1" dirty="0"/>
              <a:t>POR ENDERECAMENTO DIRETO DA MEMÓRIA</a:t>
            </a:r>
            <a:r>
              <a:rPr lang="pt-BR" dirty="0"/>
              <a:t>:</a:t>
            </a:r>
          </a:p>
          <a:p>
            <a:pPr marL="1371600" lvl="3" indent="0">
              <a:buNone/>
            </a:pPr>
            <a:r>
              <a:rPr lang="pt-BR" dirty="0"/>
              <a:t>Ex.01: instrução transfere 8 bytes, começando no décimo endereço,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rax, [10]</a:t>
            </a:r>
          </a:p>
          <a:p>
            <a:pPr marL="1371600" lvl="3" indent="0">
              <a:buNone/>
            </a:pPr>
            <a:r>
              <a:rPr lang="pt-BR" dirty="0"/>
              <a:t>Ex.02: endereço obtido a partir de registrador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r9, 10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rax, [r9]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30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41F51F-ED2C-4FEA-971E-C00C4D800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pt-BR" dirty="0"/>
                  <a:t>Ponteiros e diferentes tipos de endereçamento</a:t>
                </a:r>
              </a:p>
              <a:p>
                <a:pPr lvl="1"/>
                <a:r>
                  <a:rPr lang="pt-BR" dirty="0"/>
                  <a:t>Codificação dos operandos nas instruções:</a:t>
                </a:r>
              </a:p>
              <a:p>
                <a:pPr marL="1371600" lvl="2" indent="-457200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pt-BR" b="1" dirty="0"/>
                  <a:t>INDEXADO POR UMA BASE COM ESCALA E DESLOCAMENTO</a:t>
                </a:r>
                <a:r>
                  <a:rPr lang="pt-BR" dirty="0"/>
                  <a:t>: O enderenço é calculado com base nos componentes: 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Endere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 + í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ndice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escala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deslocamento</m:t>
                      </m:r>
                    </m:oMath>
                  </m:oMathPara>
                </a14:m>
                <a:endParaRPr lang="pt-BR" dirty="0"/>
              </a:p>
              <a:p>
                <a:pPr lvl="3"/>
                <a:r>
                  <a:rPr lang="pt-BR" i="1" dirty="0"/>
                  <a:t>base</a:t>
                </a:r>
                <a:r>
                  <a:rPr lang="pt-BR" dirty="0"/>
                  <a:t> é imediata ou está em um registrador;</a:t>
                </a:r>
              </a:p>
              <a:p>
                <a:pPr lvl="3"/>
                <a:r>
                  <a:rPr lang="pt-BR" i="1" dirty="0"/>
                  <a:t>escala</a:t>
                </a:r>
                <a:r>
                  <a:rPr lang="pt-BR" dirty="0"/>
                  <a:t> só pode ser imediata e é igual a 1, 2, 4 ou 8;</a:t>
                </a:r>
              </a:p>
              <a:p>
                <a:pPr lvl="3"/>
                <a:r>
                  <a:rPr lang="pt-BR" i="1" dirty="0"/>
                  <a:t>índice</a:t>
                </a:r>
                <a:r>
                  <a:rPr lang="pt-BR" dirty="0"/>
                  <a:t> é imediato ou está em um registrador;</a:t>
                </a:r>
              </a:p>
              <a:p>
                <a:pPr lvl="3">
                  <a:spcAft>
                    <a:spcPts val="600"/>
                  </a:spcAft>
                </a:pPr>
                <a:r>
                  <a:rPr lang="pt-BR" i="1" dirty="0"/>
                  <a:t>deslocamento</a:t>
                </a:r>
                <a:r>
                  <a:rPr lang="pt-BR" dirty="0"/>
                  <a:t> é sempre imediato</a:t>
                </a:r>
              </a:p>
              <a:p>
                <a:pPr marL="1371600" lvl="3" indent="0">
                  <a:buNone/>
                </a:pPr>
                <a:r>
                  <a:rPr lang="pt-BR" dirty="0"/>
                  <a:t>Ex.:</a:t>
                </a:r>
              </a:p>
              <a:p>
                <a:pPr marL="18288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 rax, [rbx + 4* rcx + 9] </a:t>
                </a:r>
              </a:p>
              <a:p>
                <a:pPr marL="18288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 rax, [4*r9] </a:t>
                </a:r>
              </a:p>
              <a:p>
                <a:pPr marL="18288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 rdx, [rax + rbx] </a:t>
                </a:r>
              </a:p>
              <a:p>
                <a:pPr marL="18288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lea rax, [rbx + rbx * 4] ; rax = rbx * 5 </a:t>
                </a:r>
              </a:p>
              <a:p>
                <a:pPr marL="1828800" lvl="4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 r8,  [9 + rbx*8 + 7]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41F51F-ED2C-4FEA-971E-C00C4D800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2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Função para calcular o tamanho de uma string terminada com nulo</a:t>
            </a:r>
          </a:p>
          <a:p>
            <a:pPr lvl="1"/>
            <a:r>
              <a:rPr lang="pt-BR" dirty="0"/>
              <a:t>Vamos escrever um programa Assembly que simule o comando de shell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dirty="0"/>
              <a:t>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true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echo $?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false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 echo $? 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dirty="0"/>
          </a:p>
          <a:p>
            <a:pPr lvl="1"/>
            <a:r>
              <a:rPr lang="pt-BR" dirty="0"/>
              <a:t>Como não temos uma rotina para exibir algo na saída-padrão.</a:t>
            </a:r>
          </a:p>
          <a:p>
            <a:pPr lvl="1"/>
            <a:r>
              <a:rPr lang="pt-BR" dirty="0"/>
              <a:t>A única maneira de exibir um valor é devolvê-lo como um código de saída é usando a chamada de sistema exit.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943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D06F28-9F2F-4C57-A21C-6FBFC062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Programa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false.asm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31AD11-346D-45BE-84F8-4D7B0494557B}"/>
              </a:ext>
            </a:extLst>
          </p:cNvPr>
          <p:cNvSpPr txBox="1"/>
          <p:nvPr/>
        </p:nvSpPr>
        <p:spPr>
          <a:xfrm>
            <a:off x="1800200" y="254980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mov rdi,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mov rax, 60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syscall</a:t>
            </a:r>
          </a:p>
        </p:txBody>
      </p:sp>
    </p:spTree>
    <p:extLst>
      <p:ext uri="{BB962C8B-B14F-4D97-AF65-F5344CB8AC3E}">
        <p14:creationId xmlns:p14="http://schemas.microsoft.com/office/powerpoint/2010/main" val="1856348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D06F28-9F2F-4C57-A21C-6FBFC062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Programa tamanho de string</a:t>
            </a:r>
          </a:p>
          <a:p>
            <a:pPr lvl="1"/>
            <a:r>
              <a:rPr lang="pt-BR" dirty="0"/>
              <a:t>Calcula o tamanho de uma string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Arquivo: </a:t>
            </a:r>
            <a:r>
              <a:rPr lang="pt-BR" b="1" dirty="0"/>
              <a:t>strlen.asm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test_string: db "abcdef", 0</a:t>
            </a:r>
          </a:p>
          <a:p>
            <a:pPr marL="914400" lvl="2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strlen:			; por convenção, o primeiro e único argumento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mov rax, 60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syscall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717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D06F28-9F2F-4C57-A21C-6FBFC062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9928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Programa tamanho de string alternativo: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Consegue identificar algum bug? E quando ele podem ocorrer?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B2CCA1-9022-4DCE-91E1-B0A9BB4DCD10}"/>
              </a:ext>
            </a:extLst>
          </p:cNvPr>
          <p:cNvSpPr txBox="1"/>
          <p:nvPr/>
        </p:nvSpPr>
        <p:spPr>
          <a:xfrm>
            <a:off x="7608168" y="1086991"/>
            <a:ext cx="42484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global _start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test_string: db "abcdef", 0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strlen: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;falta um zerar o registrador xor r13, r13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.loop: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cmp byte [rdi+r13], 0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je .end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inc r13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jmp .loop 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.end: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rax, r13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rdi, test_string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call strlen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rdi, rax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mov rax, 60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syscall</a:t>
            </a:r>
          </a:p>
        </p:txBody>
      </p:sp>
    </p:spTree>
    <p:extLst>
      <p:ext uri="{BB962C8B-B14F-4D97-AF65-F5344CB8AC3E}">
        <p14:creationId xmlns:p14="http://schemas.microsoft.com/office/powerpoint/2010/main" val="3773534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Questões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Qual é a conexão entre </a:t>
            </a:r>
            <a:r>
              <a:rPr lang="pt-BR" dirty="0" err="1"/>
              <a:t>rax</a:t>
            </a:r>
            <a:r>
              <a:rPr lang="pt-BR" dirty="0"/>
              <a:t>, </a:t>
            </a:r>
            <a:r>
              <a:rPr lang="pt-BR" dirty="0" err="1"/>
              <a:t>eax</a:t>
            </a:r>
            <a:r>
              <a:rPr lang="pt-BR" dirty="0"/>
              <a:t>, </a:t>
            </a:r>
            <a:r>
              <a:rPr lang="pt-BR" dirty="0" err="1"/>
              <a:t>ax</a:t>
            </a:r>
            <a:r>
              <a:rPr lang="pt-BR" dirty="0"/>
              <a:t>, ah e al?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Como podemos trabalhar com uma pilha de hardware? Descreva as instruções que podem ser usadas.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registradores </a:t>
            </a:r>
            <a:r>
              <a:rPr lang="pt-BR" dirty="0" err="1"/>
              <a:t>callee-saved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Liste os registradores </a:t>
            </a:r>
            <a:r>
              <a:rPr lang="pt-BR" dirty="0" err="1"/>
              <a:t>caller-saved</a:t>
            </a:r>
            <a:r>
              <a:rPr lang="pt-BR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significado do registrador </a:t>
            </a:r>
            <a:r>
              <a:rPr lang="pt-BR" dirty="0" err="1"/>
              <a:t>rip</a:t>
            </a:r>
            <a:r>
              <a:rPr lang="pt-BR" dirty="0"/>
              <a:t>?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é a flag SF?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é a flag ZF?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75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Questões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pt-BR" dirty="0"/>
              <a:t>Descreva os efeitos das instruções a seguir:</a:t>
            </a:r>
          </a:p>
          <a:p>
            <a:pPr lvl="1"/>
            <a:r>
              <a:rPr lang="pt-BR" dirty="0" err="1"/>
              <a:t>sar</a:t>
            </a:r>
            <a:endParaRPr lang="pt-BR" dirty="0"/>
          </a:p>
          <a:p>
            <a:pPr lvl="1"/>
            <a:r>
              <a:rPr lang="pt-BR" dirty="0" err="1"/>
              <a:t>shr</a:t>
            </a:r>
            <a:endParaRPr lang="pt-BR" dirty="0"/>
          </a:p>
          <a:p>
            <a:pPr lvl="1"/>
            <a:r>
              <a:rPr lang="pt-BR" dirty="0" err="1"/>
              <a:t>xor</a:t>
            </a:r>
            <a:endParaRPr lang="pt-BR" dirty="0"/>
          </a:p>
          <a:p>
            <a:pPr lvl="1"/>
            <a:r>
              <a:rPr lang="pt-BR" dirty="0" err="1"/>
              <a:t>cmp</a:t>
            </a:r>
            <a:endParaRPr lang="pt-BR" dirty="0"/>
          </a:p>
          <a:p>
            <a:pPr lvl="1"/>
            <a:r>
              <a:rPr lang="pt-BR" dirty="0" err="1"/>
              <a:t>mov</a:t>
            </a:r>
            <a:endParaRPr lang="pt-BR" dirty="0"/>
          </a:p>
          <a:p>
            <a:pPr lvl="1"/>
            <a:r>
              <a:rPr lang="pt-BR" dirty="0" err="1"/>
              <a:t>inc</a:t>
            </a:r>
            <a:r>
              <a:rPr lang="pt-BR" dirty="0"/>
              <a:t>, </a:t>
            </a:r>
            <a:r>
              <a:rPr lang="pt-BR" dirty="0" err="1"/>
              <a:t>dec</a:t>
            </a:r>
            <a:endParaRPr lang="pt-BR" dirty="0"/>
          </a:p>
          <a:p>
            <a:pPr lvl="1"/>
            <a:r>
              <a:rPr lang="pt-BR" dirty="0" err="1"/>
              <a:t>add</a:t>
            </a:r>
            <a:endParaRPr lang="pt-BR" dirty="0"/>
          </a:p>
          <a:p>
            <a:pPr lvl="1"/>
            <a:r>
              <a:rPr lang="pt-BR" dirty="0" err="1"/>
              <a:t>imul</a:t>
            </a:r>
            <a:r>
              <a:rPr lang="pt-BR" dirty="0"/>
              <a:t>, </a:t>
            </a:r>
            <a:r>
              <a:rPr lang="pt-BR" dirty="0" err="1"/>
              <a:t>mul</a:t>
            </a:r>
            <a:endParaRPr lang="pt-BR" dirty="0"/>
          </a:p>
          <a:p>
            <a:pPr lvl="1"/>
            <a:r>
              <a:rPr lang="pt-BR" dirty="0"/>
              <a:t>sub</a:t>
            </a:r>
          </a:p>
          <a:p>
            <a:pPr lvl="1"/>
            <a:r>
              <a:rPr lang="pt-BR" dirty="0" err="1"/>
              <a:t>idiv</a:t>
            </a:r>
            <a:r>
              <a:rPr lang="pt-BR" dirty="0"/>
              <a:t>, </a:t>
            </a:r>
            <a:r>
              <a:rPr lang="pt-BR" dirty="0" err="1"/>
              <a:t>div</a:t>
            </a:r>
            <a:endParaRPr lang="pt-BR" dirty="0"/>
          </a:p>
          <a:p>
            <a:pPr lvl="1"/>
            <a:r>
              <a:rPr lang="pt-BR" dirty="0" err="1"/>
              <a:t>push</a:t>
            </a:r>
            <a:r>
              <a:rPr lang="pt-BR" dirty="0"/>
              <a:t>, pop</a:t>
            </a:r>
          </a:p>
          <a:p>
            <a:pPr lvl="1"/>
            <a:r>
              <a:rPr lang="pt-BR" dirty="0" err="1"/>
              <a:t>call</a:t>
            </a:r>
            <a:r>
              <a:rPr lang="pt-BR" dirty="0"/>
              <a:t>, </a:t>
            </a:r>
            <a:r>
              <a:rPr lang="pt-BR" dirty="0" err="1"/>
              <a:t>ret</a:t>
            </a:r>
            <a:endParaRPr lang="pt-BR" dirty="0"/>
          </a:p>
          <a:p>
            <a:pPr marL="514350" indent="-514350">
              <a:buFont typeface="+mj-lt"/>
              <a:buAutoNum type="arabicPeriod" startAt="8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065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 – Questões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BR" dirty="0"/>
              <a:t>O que é um código de retorno de um programa?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dirty="0"/>
              <a:t>O que é um rótulo (</a:t>
            </a:r>
            <a:r>
              <a:rPr lang="pt-BR" dirty="0" err="1"/>
              <a:t>label</a:t>
            </a:r>
            <a:r>
              <a:rPr lang="pt-BR" dirty="0"/>
              <a:t>)? Ele tem um tamanho?</a:t>
            </a:r>
          </a:p>
        </p:txBody>
      </p:sp>
    </p:spTree>
    <p:extLst>
      <p:ext uri="{BB962C8B-B14F-4D97-AF65-F5344CB8AC3E}">
        <p14:creationId xmlns:p14="http://schemas.microsoft.com/office/powerpoint/2010/main" val="6758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Rótulos locais</a:t>
            </a:r>
          </a:p>
          <a:p>
            <a:pPr lvl="1"/>
            <a:r>
              <a:rPr lang="pt-BR" dirty="0"/>
              <a:t>Rótulo iniciado com . (ponto) são locais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.loop: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O último rótulo global usado sem ponto é uma base para todos os rótulos locais subsequentes (até que ocorra o próximo rótulo global)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O nome completo do rótulo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.loop</a:t>
            </a:r>
            <a:r>
              <a:rPr lang="pt-BR" dirty="0"/>
              <a:t> é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_start.loop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>
                <a:cs typeface="Courier New" panose="02070309020205020404" pitchFamily="49" charset="0"/>
              </a:rPr>
              <a:t>Esse nome pode ser usado para endereçá-lo de qualquer ponto do programa, mesmo após a ocorrência de outros rótulos globais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092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pt-BR" b="1" dirty="0"/>
              <a:t>RESUMO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40</a:t>
            </a:fld>
            <a:endParaRPr lang="pt-BR" dirty="0"/>
          </a:p>
        </p:txBody>
      </p:sp>
      <p:pic>
        <p:nvPicPr>
          <p:cNvPr id="3086" name="Picture 14" descr="C:\Users\Carlos Bruno\AppData\Local\Microsoft\Windows\Temporary Internet Files\Content.IE5\BU1V9S2C\MC90023946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4275" y="0"/>
            <a:ext cx="1508125" cy="175895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Rótulos Locais</a:t>
            </a:r>
          </a:p>
          <a:p>
            <a:r>
              <a:rPr lang="pt-BR" dirty="0"/>
              <a:t>Endereçamento relativo</a:t>
            </a:r>
          </a:p>
          <a:p>
            <a:r>
              <a:rPr lang="pt-BR" dirty="0"/>
              <a:t>Ordem de execução</a:t>
            </a:r>
          </a:p>
          <a:p>
            <a:r>
              <a:rPr lang="pt-BR" dirty="0"/>
              <a:t>Chamadas de função</a:t>
            </a:r>
          </a:p>
          <a:p>
            <a:r>
              <a:rPr lang="pt-BR" dirty="0"/>
              <a:t>Exemplos de código em </a:t>
            </a:r>
            <a:r>
              <a:rPr lang="pt-BR"/>
              <a:t>assembly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3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Endereçamento Relativo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São endereçamentos mais complexos de memória</a:t>
            </a:r>
          </a:p>
          <a:p>
            <a:pPr marL="457200" lvl="1" indent="0">
              <a:buNone/>
            </a:pPr>
            <a:r>
              <a:rPr lang="pt-BR" dirty="0"/>
              <a:t>Observe o trecho de código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lea rsi, [code + rax]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Colchetes indicam endereçamento indireto, e o endereço é escrito dentro deles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rsi,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dirty="0"/>
              <a:t> 	copia rax para rsi</a:t>
            </a:r>
          </a:p>
          <a:p>
            <a:pPr marL="1371600" lvl="3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rsi,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[rax]</a:t>
            </a:r>
            <a:r>
              <a:rPr lang="pt-BR" b="1" dirty="0"/>
              <a:t> </a:t>
            </a:r>
            <a:r>
              <a:rPr lang="pt-BR" dirty="0"/>
              <a:t>	copia o conteúdo da memória (8 bytes sequenciais) começando no 				endereço armazenado 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pt-BR" dirty="0"/>
              <a:t>, para rsi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17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Endereçamento Relativo</a:t>
            </a:r>
          </a:p>
          <a:p>
            <a:pPr lvl="1">
              <a:spcAft>
                <a:spcPts val="60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pt-BR" dirty="0"/>
              <a:t> são instruções com objetivos similares, mas com uma diferença sutil.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pt-BR" dirty="0"/>
              <a:t> (load effective address) permite calcular o endereço de uma célula de memória e armazená-lo em algum lugar</a:t>
            </a:r>
          </a:p>
          <a:p>
            <a:pPr lvl="1"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Endereçamento Relativo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Exemplo do que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pt-BR" dirty="0"/>
              <a:t> fazem: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rsi &lt;- endereço do rótulo ‘codes’, um número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rsi, codes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rsi &lt;- conteúdo da memória, começando no endereço ‘codes’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8 bytes consecutivos são obtidos porque o tamanho de rsi é de 8 bytes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rsi, [codes]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rsi &lt;- endereço de ‘codes’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neste caso, é equivalente a mov rsi, codes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em geral, o endereço pode conter vários componentes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lea rsi, [codes]</a:t>
            </a:r>
          </a:p>
        </p:txBody>
      </p:sp>
    </p:spTree>
    <p:extLst>
      <p:ext uri="{BB962C8B-B14F-4D97-AF65-F5344CB8AC3E}">
        <p14:creationId xmlns:p14="http://schemas.microsoft.com/office/powerpoint/2010/main" val="23605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t-BR" dirty="0"/>
              <a:t>Endereçamento Relativo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Exemplo do que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pt-BR" dirty="0"/>
              <a:t> fazem: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rsi &lt;- conteúdo da memória, começando em (codes + rax)</a:t>
            </a:r>
          </a:p>
          <a:p>
            <a:pPr marL="914400" lvl="2" indent="0">
              <a:spcAft>
                <a:spcPts val="1200"/>
              </a:spcAft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rsi, [codes + rax]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rsi &lt;- codes + rax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equivalente à combinação: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-- mov rsi, codes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-- add rsi, rax</a:t>
            </a:r>
          </a:p>
          <a:p>
            <a:pPr marL="91440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Não é possível fazer isto com um único mov!</a:t>
            </a:r>
          </a:p>
          <a:p>
            <a:pPr marL="914400" lvl="2" indent="0">
              <a:spcAft>
                <a:spcPts val="600"/>
              </a:spcAft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lea rsi, [codes + rax]</a:t>
            </a:r>
          </a:p>
        </p:txBody>
      </p:sp>
    </p:spTree>
    <p:extLst>
      <p:ext uri="{BB962C8B-B14F-4D97-AF65-F5344CB8AC3E}">
        <p14:creationId xmlns:p14="http://schemas.microsoft.com/office/powerpoint/2010/main" val="246224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UFRR - Ciência da Computação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072D-6EF5-49CA-9EA3-F5840A21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48" name="AutoShape 4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0" name="AutoShape 6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2" name="AutoShape 8" descr="data:image/jpeg;base64,/9j/4AAQSkZJRgABAQAAAQABAAD/2wCEAAkGBhQSDxUUEBQVFBQVFRQUFBQVFBQVFhUUFRAVFBUUFBQXHSYeFxojGRQWIC8gIycpLCwsFR4xNTAqNSYrLCkBCQoKDgwOGg8PGi8kHyQuKSosLCwvLCw1KSksLCwqKS0sLCwsKSwsLCwpLCkpLCksLCkpKSkpLCksLCwsLCwsKf/AABEIALgBEQMBIgACEQEDEQH/xAAcAAEAAQUBAQAAAAAAAAAAAAAABgECAwQFBwj/xABGEAABAwIEAwYCBgYHCAMAAAABAAIRAyEEBRIxBkFREyJhcYGRMqEUQlKxwdEHIzNi4fAVU3KCkqKyFhckY7PC4vElc4P/xAAaAQEAAwEBAQAAAAAAAAAAAAAAAQIDBAUG/8QAMREAAgIBAwIDBQgDAQAAAAAAAAECEQMEEiExURNB0QUiYXHwFDKBkaHB4fEzQrEj/9oADAMBAAIRAxEAPwD3FERAEREAREQBERAEREAREQBERAEREAREQBERAEREAREQBERAEREAREQBERAEREAREQBERAEREAREQBERAEREAREQBERAEREAREQBERAWueBuQPOyt+kN+033C5nFB/4f++38VD3QvF13tOWmy+Go3wn1MZ5dro9D+kN+033CubVB2IPkQvOV2OFR/wAR/cd97fzWOn9rzy5I43Bcuuv8FY5m3VEwREX0B0BERAEREAREQBERAEREAREQBERAEREAREQBERAEREAREQBERAEREARRnPc7q0q5axwAhpjSDuOq5ruJ6vM+1l4+b2vixTcNrbXHl6mLypOju8XPjDj/AOxv+lyhTsQCtzHZq+szTUMtBmJO8ETO/MqIZjjezxbKbZghh3J+J5H4LxNVlWry74prjz+BhJ73ZKdS7nCI/XuP/LPze38lH9SkPBn7Wof3B83fwVPZ8b1MPn+zGP7yJaiIvtjtCIiAIiIAiIgCIiAIiIAiIgCIiAIiIAiIgCIiAIiIAiIgCItPN8Q6nQqPYYc1sgxPyKrOShFyflyQ3RuIoKOLav1jPl3fwWjX4yfNg63/ADXfcAvEl7ah/rB/p6sx8Zdjd4trRinf2WfcuL20rTzbNDW1veO8GEzJnuttzj5LlcOZh2gdPLT85/JeNkXiyllS6v8A6Yvltkh1qG51UnNKY8KP+slSo1FDszfOaN8Oy/NX00fefyYiibOrgbldXhXiihRNY1XxZga0Xc4y+Q0D09wvMeIs7qU37am84dpP3FbGWY1lRmqn5EGxaehV8UJ6drMl8vyrklJx5Pccg4op4vWKbXtLNOrUG/WJiCCfsldhQ79GGFjCveR8dQgHq1jQB/mLlMV9RppznijKfVnVBtq2ERF0FgiIgCIiAIiIAiIgCIiAIiIAiIgCIiAoSrMPiWvbqY5rh1aQR7hRjjniEUqZpNN3Cah6MP1fN33ea81yziyrhsR2lN3xWdTJ7r2j6pHUciLjyJB8zJ7QjDN4dWl1fZ/XUyeSnR7qi5XD3ElLGUtdI3Ea2H4mHoR06HYrqr0oyUlaNbsLTObUtRbrBc0kEC5BBgghbQqAmARPSV5dxBiQ3F1h0qO++Vwa7UzwQUsdO3XP9oznJpcHoj84YNg4+QH4lc7Os3a/DVWgODi0hoIFz5z9683xGavJ/aPjprdG3SVbhKD6z9NJrnu8OXiSbAea8Z63VT4bVPyr+bMd8mUr5rpdpdY9CrMRVuuqf0ZVKj+1r1xSY0XY1he4gfvEgD2K2Mw4WothzKxcwmHS9odqm406O7A6zvssMmDZFMq1RGcVU/VVfCnU/wBBXK4KqWqf3P8AuUnzHJmaH06VUuDmuGssj4mx8O9lxMkyGphteotcDpgtnlqmQdtx1VceXH4coXzx9dgmqo7RqqGY2v8A/JuP2Sz/AKLT+Kk1WvAUMxAL8XVdykDzPZtEBdGnilub7ehMTaxDe2qeE/ySpjw3wHUxeGc7DVm0XU6gbD6Ze140anAkEEfE246FRzBYf+P5L1HgnGDDZXiaxE9matSOvZ4djo+S6dNGOTIoyXHPBePL5Ovgcww+WYOlSxlejSeGkka5LnFxc7s2kB7xJP1VE6n6bg6uG0cP+q16S9zjqLNcGoGAW7veAN+Vl5C/FPxOLZ21Ql9etTFaqbn9ZVawuE2AANhsAANgrH0XfSHMpgloc/T9qGFxmefdbPovSeSSilDhIvbrg+o8nz6himasPUa8DcCQ5s7amGC31C6C+dOAs6qjF0n4YOqOa9rajaYL9VJzgHhwbyi8mwIB5L6LXRgyvIveVNF4yvqERFuWCIiAIiIAiIgCIiAIiIAiIgC0s4zRuHouqOudmt+047D+eQK3CY3Xk/HnFXaPhh7oltMeHOp68vTxXDrdT4EPd+8+F6/gZzltXBH8/wA1dWrEXc4uvFy55MANA9gF6PkX6O6IwBo4tgfUqw+o7ZzHAHQKbxdpZJuOZdyMKJfo5yym2p9KryQyRRbEy7Y1DytsPGTyC9DPF1IG7XAdbGPQFebop6fDzkmtz+nfzMobV1Z5Hm+BxGUYyG1SRANOsLa2OJhlZosHd2/IwCINhIGfpKa5g1U3l8d4ahpnwJkx6Kv6RsypVMQ2CHsfRaDzBh9SQR6iy8zxlcUqukE6CJaTfTcjSTzFt1hqMEMs2kuPKulESimz0R3HTie5Sa08iXEn5AKOcQZ05zu0dAc4nURN7bmSVyKGMVcTSNZ1Nkxqfc9GwdR9pWeHT48b4VIhRSJfwZkpxkOedNJvxHm4z8Lenif5HpeWYCnQp6KQgbnqT1J5ricOZazD0WhogkCfDo30+9dptZd+LEkrrk0ijcJB3g+aimLaH1ycS0UqbNWxMuknTpbM3N7DkpEKqgWZY/tazn8ibXmABA/nxXH7QmoxjfPPT1KZCQ08PhKw003CneBqIDpixZN3Cep9lr4nIGSeyrMJFiwkTrAu0eZB5KO61QvXkvNCS97Gvw4MbXY1M1y/W06DpfynYnoVE6dEtOl1nTEHedyvRH1AW9qADs2qza5vqEbB0ctiFHeJ+HiOwxTZA7wcDykEAnrtY9D4Lr0ra91vjr6enwLwfkaWHEBen8C0Wvy9zHiW1HVWuHVrmhhHtK8qZV8VNcq4sZgss7Wo1zg157rQNRL6ulu5FpIXr6Jf+t/B/sbQ6nmnFnBtfAVSKzSaUkUq4+B7Z7uoizXxEtMXmJF1ZwnmzcPjaFZzS8UnlzmggE91zbTubz6KcUf0xHEPdRfhmtpPZVBJfqMik5zJaWgGSAPVeW5bhnVC8A/s6VSrtJIpMDiB4m67JRV3BluPI+n+G+K8PjGE4d0OEa6bhpqMn7TeY8QSPFdkPXzZwhnz6OJo1GnvNqNY795jnBrmnrIPuAeS9jwOcYkftalN/TTSLfK+o/crR1aS9/qSp9yZB6qHqK/0zUP1vkFyc64xbRtUqOL7aWDUJ1TFwI5H2UfboviKbG9HoOtVleP0OM3YmjDnuw1TtHNILqsgNdLXAtsZbBh0br07LC5tJjXnUWtALuZIESfFdGLK53aqiydnTRYg9XB63LF6K3WqIC9FjJXCzbi2jRsJqPmIZGkG/wATz3Rtfc+CiwSAuWg/P8OHFprUw4TI1iRG/soZis0xeJaNLCWuE6WEtA72xJI1d3mTB6Wg2jJXECnDKbYHxaqlU92I7rQ2kJ+zy81FgmwzyidqtM//AKN/NZG5g0/C5p8nA/ivP8tx2HiarKbHtEF5AMgOkAONxfl7KtfijDg6abtTjMBrHAepiIXgZPbTTqGJv5uv2ZzvN2R1uN+JgykaTXbiahHJv2B4n7vNeTVapq1CTafkOgWzn2aa3ETYElx6u5+gXDqY+ACBG/r0n3WCeTUz8SfXyXZFeZO2SE8T1wNDNDWtAa0BpsAIG5IWrVzmu7eo70hv+kBaGHramyef5rIb7KfChHyQpGpmWIcGySSZ5kn71oVR2gk+X4rpZhgXvZDYmRuYWHC5a9rYcAfIyumE4KPVWWTRyadV1M9W/MeSlvB9QVKwmHDuj01aj8mx6lRzGUSNwZ8l1uASG1qkgtgNc2QQCZLTE+3qtpY/EjuXwLNWj2BmKWduJUWp5gRd7mho9PmStyjmTTs4G02INuq0bRNkhGKUSzbLnU3lzRLCSRH1ZOxHJdVuLV4xa4tTijmVMpJbjgUcBVc2WsMeNp8gd1qmopT9MUWzamGVSG7Eah4STb3C8rNpVBJxZk40X4fEODhou42AIBBnwNt4UlzemKtEsdedM+hE/KVGskqjtSTyaSPC4E+0rrV8auvRR2xd+ZaCOBRoMHwt9TZVxeFFWg6m950vnoIMy2OsGN+i2DSlVdgpbdeq8rZrZ5jjsrfQcQ8W2DhdruhB/DdYMvrupvqFsHtKb6MXmKkAkRzgEeqnuYcPtqAgahPMGPkVp5bwn2L9TXumIvHX+CtuXckxcH8LVDVbVrjQxhD2sPxPcLtlv1QDBve2y9J+nFokNa7rqB+UFcXBYN0byupSoHmuLOlNVZR8m3RxYeJAAI3A+RCzNeuBSxYDzomxi4IkeB5hbTs1kQ0HULEkWHl1/BefjybU4z8jNPuZ3iia01qLHBuxLGOcTFiDMgeamOV41tRksEDp+MLzl+aU2PAq6o3Ja0uAuIDiNplZ8Tn7KmplDEdkQBqIp1A69xpeI0+xXfo8+ZPdL7vb65NISf4HpwKuBUa4Zz5j2MpOq9pVDbuv3iNzdSMFe/CamrRunZfKKiKxJ51Ux2Lx5INRlKnE9i0kamk2Li06nbReAZ+FdTKMhp0GiWtc4bGBAGwDRFrLn5zlzqLxUoyC0/z/AOlyK3F+IcYaQP7DJP8AmleBrc+rhlccbpeXH9nPOU06RO31yufj8yNNpLiIvMu0n08VDXVcXV/rTP7xaPayM4WxDt9LZ5kknzXPp4a7xFNyb+D6frRWKnd2cWrmQl7Ok6bzIBtfmVqucabZNnv/AMoXffwJUZLnVWvcDqlxIG2wEwPZcqpwtiKxJY+k4Aw4tqSW2sBbeFvl0j8TbDoWcOeCNYvFSdPIb+fRcrNcXOkMcIEyBBvaJ+alH+7epOlwLgRchzXPkGRE6R6/Lrq4jhtmHOmrTLi4B3f02FxA0mCPG3ku7ZDBHddl6UeTTyuodDQWm8mYgAb3nn4LffiYFu6OvP1KsfUmIEAAADoAIAWtWw2o3NuTYEea4ZuE530RR02ZcNW7V+mmHPPMgWHmSuscgqgSIPgDB+dlyqDnMEMe5o2hpLbeiyHFv/rHn++781e8NVTHBvBzGtAfLn9BEyRt5eKr9JGrSAWRHeDgd7RE9Pz5Lfq0qNWC8MLo3a9zT4CW38Fr1MJSBJ0gkxfW5x/zL01jajtXQ1ryGOeSwHVOm3jB5nxWrRxZBkEg9QYVKuJ0u8D/ADCwGmD8JjwXnanTvdaM5ROvgs0cHtJe6JEySRHipEMYoE55ab/wXbw2YgtEHlHsuaKcbTKokn0xcbOq3fB6iPY/xWD6d4rBXxAdGrks5rcqIZ0MKIa2eZ1O9PhHzn0VMdj3QRTEu5D8Vy6uYrj5tWex9OqHEaTcAkS0kFw8ZgLr02Bvp0RaMTv0MrxL5L8QWauTZJFuWwB8lmGX4wyO3YRfTIIItAMhtjz3O6yYHMmPdDXSYBi4MFdmkVpKbTJs57eHqkNdUxNWWxLWFoaTt9m4v8guk3DnTY3ECXd73uJWZ1abclYKgB06hO8SJ81m5N9SC2nQcTDmU3xcXLSD1Egx7q7Bta1z9WHqN1G7i5tVrgB9XvktHhA5rNg6rXCWOa7+yQY9llqV7XVX2Bx/pHfgMcB9olpHrF/ksj60AnoJ5nbwG6YmowfDvzvNlbhnNL2hxIBNyLkDwXmzxtSUWuxm1yWs1VgRRpCody1zRBAIuWvjwXc4e4SZUa44jDtpuJEaQGyAOek3XQyHCUqdQubVD9TdIBbpIuDzN9l36tfSJAX0GhwbIc93xd+p0QjSNLLuE6NF+tjYMR8Tjv4EruNCguG4wFRzm1Kwp1GVHAsnSANTg0SQJBaPG63cVxi2jp7SqO98NtW3PurX7VCMtu1/kTuS4Jeihn+8Wj/WM/wu/NFb7VDs/wAidyOzjMc1wIDdxueXiAo+Mpfr1HEVdgNLRSa23MjQTJ53Wo52PE/q2utYd3f3CxtzbFsk1qFp+qD8MDoSuDLHUT5kZPcztDDmbvefA6Y+Q+/qqtpgbCLk26nc+a08qzltaQQWPH1Hbx1ExK3yFxO4umUObnGVdu0MNR7G/WDdPeuIBJBI25LW/wBm6baLqbNTA4glwMulpBBv5LsFYMViW02Oe8hrWiSTyC0hknFVElNmnhsC5jAHPNQie8RBN/MqI8bYwa2NZpLwDqkA6RNhtbmuti+PKIMU2vqG+wjbzv8AJaGHp0MZW1VdWoidEaCwW7st+K53MG62x4ZyZZJshzpLTJgkHbkT0WwM0rRthx5Yej+LFLOJuDWNoiphGuls9oyXOJb9pk9OY6HwvCKGILKgfpbWZ9ak8loI6teyCD7jwKs4Txy2t1YqmbTszrnd9P0oUB/2KhzCtzqA+Ghn5KU4HOcsc2X4Y03dHB9QT4OaTI8wExGcZc0HTQDz0FIge74C22Sr/IhXxOhTyCi+m1xptlzGl1heW3n3XPxfClE7NI8ifwUlyHM6WJoh9MaY7rmblhHLyiCPArcq4YEbL0FyrRseY47hgAd0uHqfzXKfQq0+rh816jWy2eS0quRA8kcU1yDzj+keTh7hKeYBuxt0U7q8LtPILAeEG/ZHsuaWmiyu0h/9L+KNxj3fC0/cppT4RaPq/JblDhoDkqrSwXUjYiI5flzyZcu7RyMPbDxIKkVDJgOS6GGy6OS6lFRVIuQv/YoteH0nQehkj05hZG5Ni2AaTMACz/3gZhwjZT2ng1tVMJayq8cZdURSZB/o2KdYMInmdA+YkqtLgio9xfUqHUbECCBbqRKmopLLTsLKI4YR8htRADwXVoODqDybRDjpMTO7RfyKse3FU/jaXCLxDv4r0plGRcKyvg2xcKZYIS5G1M8tbjmOeA9uh0XIke7dwulh8sDoIdI8CpPmHDVKruPI7EeRC42I4JeP2dT/ABNv7gj7ly5NLzcSrgbWHwsLsYLMXMAaRqA8b77KJMoYugTLS5vh3x7bj0V9Hipwc1tRgvY2LXecOXPty4naK00TWvkuGxF302PPWBI/ELNlvC2Hoz2bAJ6kn7yVweH88NSs5rWw0C/MzNr7dVMqJXp4ZOcVKS5NVyrMX9G0/sN9lVbKLYkuLFjqYcEXAWdUIUgjWb8Isq3b3XDmFxqvCGJaCKdYixA+K3sVPSrCsp4YT6ohpM86ZkmNoj4+053/APKfvWGrmVTSWVqBdMhwg6XA8ogjZekOC16mHadwsJaTGyrgjy5uI7OBhsKBvPdcYiIvA6/JUZjarH6nULHUS6HF0l0xqMmN7eS9MdhG9AtathQeQVvs/wAWTtIBU4gqkENYWnuwbi5dBudoCi+bZQ9ziWtaHEyb7nqV6lj8na9pbESIUUxmQYhs6HNdyAIjp4Hos8uKTquSGiDDI63Qf4v4K8cPVj9n1cfyUtNWowd+g4nnAdHPaAfBb2V12VWSWFhBgtMyPdcclt6ozfByuFMpqUQ/UR3iJAnlP5qSuDgBpMQR5Ecws9CgIsseZUT2LoJbbccvuWSm9yoizfwwDgCtgYQLFlGF00wN4G66jWL3Dc0foQQYILoimrxRUA5owQV4wa6IpK7s0BoNwqyswy3BSVwpoDXbRWyKSubTWcMUxBpPwfSyvp4QDxW3pVdKmiTCKasrU7La0rFUM2Hv+SMGqGeCOpjmttlFW6VUgxMwjSNlirZJTeO81rvBwBXRa2yuAVyTTwuWMZ8LQPIQttrFfCQgLdKK+EQFVQqqKQWwrSFeqQgMRCtIWWFaWoDA5qxVGwJW2WrHVZYqAc2o6dgtU4db+hWliqQc+rhwR8PzUazXLHU39pTt1aOY5qaFiwV8KCLhVlFSVMNWcDLcU2ozum43HMLVzqiS+mNDXanadRaC4czpdNrBYc7ynsqjKwLmsDg5wbNyDIJvt4eK6TcXTqNBY9geWy0u0lzZEwQvHnj8HIr6GLW1naweGhoC3G0lo5fmbHO0BwLgJgGbAgb+q67Wr2YyUlaNuphFNZAxZgxV0qQYgxULFnhWwjBa1qysppTYssKUiS3SmlXwkKwLdKQroVUBYWqgorIkKKBSFa9iyQkIDHSCvhVVYQFAqoqqQURIVUAKIiAoqKqICkKhCIgKaVa5tiiIDX+jHwWItRFRqgGtHMx6KppN6/JEU0DDWy9lVpY4SD1XBq/o+ZMtc5vkRHsURQ4Rl1RFHQynhFlF2qSTEST+Asu82kiKVFRVIku0Kw0iqopoAUVc2kiJSBfCrCIpASERAIRVRAUhVhEQCEVUQFFVEUAJCIgKo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31758" name="AutoShape 14" descr="data:image/jpeg;base64,/9j/4AAQSkZJRgABAQAAAQABAAD/2wCEAAkGBxQSEhUUEhQWFhUXFxwaGBcWGBkdGxwaHBoaIRocFRYaHCggGB8lHB8XIjEhJSkrLi4uIB8zODYsNygtOi0BCgoKDg0OGhAQGywkHyQsLDcsKy00LDcwLCw0LCwsLCwsLSwsLDUsNC0sLCw3LC03LCwsLSw3LCwsODUtLywsMP/AABEIANQA7gMBIgACEQEDEQH/xAAcAAEAAgMBAQEAAAAAAAAAAAAABAUDBgcCCAH/xABQEAACAQMCAgcDBwgEDAUFAAABAgMABBESIQUxBhMiMkFRYQdxgRQjM0JSkcEVU2Jyc4KSoTRDY7EXJFR0g5OisrO00dM1o8LD0hYlRGSU/8QAGgEBAQEAAwEAAAAAAAAAAAAAAAECAwQFBv/EACoRAQACAQEGBQQDAAAAAAAAAAABAhEDBBIhMUHwE1FhofEFIoHBkbHh/9oADAMBAAIRAxEAPwDuNKUoFKUoFKUoFKUoFKUoFKUoFc29qUElrNBxOB2Dx/NOu5UqdRUHwUEkqfeuNwM9JrmHtp6SNEkdpHjMg1y5+wDhV/eYHJ/R9azaMwNs6C9KU4hbiTYSphZU8m8x+i3MfEcwa2Ovm3o7xeThtwk8Z1KdpE+0hwSp8MjmGHiPLOfojhnEI7iJJom1I65U/wDUeBB2I8DmlbRIlUpStBSlKBSlKBSlKBSlKBSlKBUa/wC6Pf8Agak1Gv8Auj3/AIGgk0pSgUpWuXnTS2ivksW19a2BqAGhWYZVWOc5IxyBG43oNjpSlApSlApSlApSlArhntYtus4vHGx0iRIVDHwVnZSfgdRrtXELsRRs5BOMAKObMSAqrnxZiFHqa5R7XujbrFBc7vJqKTsoO7PgoV8QqkFF8cFfGpIuunHQWH5C7hwskC61dgiJhQAU0qAACAACcnIXJPjzLo/xy4t+riSd44+tDlQ2lVBwGeQ+A076eXifXuXD9HEuHoJuUsa9YFIyHXBYZ35MK0LivQG1huF/xyKK2IzL10q9aWDbqM4BVlJG+4O+9cVuXDkOuowIBByDuCORHpX7Wp9FePWhmaztZ45EVNcSoxbQowGTPioOkjc7MRsFFbZXLEhSlKoUpSgUpSgUpSgUpSgVGv8Auj3/AIGpNRr/ALo9/wCBoJNYL+7WGJ5XzpjRnbAJOFBJwBuTgcqz0oOdN7ZLHwjuD7lj/GWtQu+ndnJxBbxrBiyEYfryGIAwrNCF0Fx4drwG+wx2o8Nh59VH/Av/AEr5b4guJJB5Ow/2jRXYW9tFqP8A8ef49V/863Kyubq4iSVOohDqrgMskpwwBGrtRYODuPCp8HCYEVVSGNQoAUBF2A5Y2qZRFX8nu/8AKIM/5u+Pu+UfjQLeKN2t5T5aZIv56pP7qtKUFX+UZlx1ls3q0Lo6j+LQ5+CmslvxuB2C69LnkkoaNz7o5AGPvAqwrHcQLIpV1VlPNWAIPvB2NBkpVV+RQn9Hkkh/RU6o/d1T5VR+ppPrT5ZPF9NEJF/OQZz6loGOoD0RpD6UHqb5y5Vfqwr1jertqWMeuFEhI8zGajdOIFexuA0gjGjUXbkNJDYOMnfGNgTvyNe+jF3HNG8qOrGSQucHcDYRhl5qeqWPIPjms/SDgkV7CYJ9WgkE6WIOVORv76lozGB83NfhUVPpV3LBzKqkn0R1J288+FSrPpGI+5Y8P2+1Azn73kNdu4L7PLG2cukZcldOJSHXGQchWGAdufvqXxfoZZXEfVtAiDIOYlVG2/SUZx6ViK46Cg6HcbjvrMtDHHHdW5DNHEoUFlzjQPBJF1J44yw8M1vdtOsiK6HKsoZT5gjIP3VrnRzoLa2Mxmg6wOUKdpyRgkE7fAVk4VxhV6yCFXnMcjBeqwVCsdQBkJCKE1FNOdXYOxrcDY6xzzKilnYKo5liAB7yarvk9zJ35FgX7MIDv8ZZFxg+QjyPA1kg4JArBimtxyeUmRx+qzklfcMCqPA49E30WubPIxIzIfdLjq/9qny64Ydi10nynlRf+EJatKUFYHuzzS3X01yN/PQtfjSXY5R27/6WRP8A2mq0pQc76SXclxfLbyzT2UcUHW6oWzl2cqrSOuQIl0nv6QTnONq0W69pPEkd069DpZlyscZBwSMqdO4PhXXuknRxp5EuLeY291GpVZAoZWQnJSVDsy53Hkd65L036B3UBa5bq5FclpWhUqsZJ3Zk3IXxJGcb8tqg8WXtG4nLJHGJ0BkdUGYo8ZZgoz2fM10ngFtLZX62rXM1xHPbtLmZtTLLG6K5U/VRg47PgRWh9C+g10wW4iMQwyspmV9DaW1LhMB2wwVs9kbLgtvjqPR/gDxSvcXM3X3MihNQXQiRg5CRJk4GdySck4rNZzxF/Ua/7o9/4GpNRr/uj3/ga2JNKUoPE8oRWZjhVBJJ5AAZJPwr5YuondZLgIerMpXUeQdtTBT66Qa7h7YuNfJ7Axg4e4PV/uc5D7tPZ/eFVXD+hxHDJrMqetkgjuRn8/2sqPLGiJD7/Wg6RYXazRJKhykiq6n0YAis9c89ivGuus2gY9qBtvPq3yV+46x6ACuh0ClKUClKUCoHHZCsEmk4ZgI0Pk8hCIfgzCp9VXGZ1DwKzKB1mptRA7KIxB38pOroM1xweF9PZ0sgCo6Eq6gcgHXBxsOzyPiDWDXcQ94fKI/tKFWYfrLskniSV0HyVjXtukVoDg3UGfLrUz92aiXfS23XsxOJnzjTHuFOM/OuNoxgg77kcgTtQWtlfxzAmNgcbMDkMp8nRsMhx4MAahni/WHFqnXecmdMI/0mDr8dkDYOxxVDd29vcnXdSkvjCiFHCqM5wSU+fGeYkBQ47gqdB0lWIhJmDJyWWNHAHl1seMp+sMrzJ0bCgsPyOZN7pzL/AGYGmH3GPJ6z98sPICvWgR3SaQAskJXbYAxNlAB7nk/hrwvSazIB+VQYIyCZUAI8wSd6w8R4lC3UyRyxvonTuOp+kzF4Hw6zPwoLylKUClKUClKUCqHp9/4bef5vL/uGnTXjj2VqZo0V2DooViQDrYLzHvrmXS7hvG7rW88ZSFQSY0miEaqBk6gJMvt4nPpjlQdW6KpizgGScRgZPM48T61a1yPo3accs8BbYOgx2GmiwR4jHWdk+OQAc888q6B0O4495b9bJGInEjoUDagCjFT2sDPKs0zEYkXlRr/uj3/gak1Gv+6Pf+BrQk0pSg0Lpf0SnveJ2sjaTaRKC2TvqDlmXT468Rj3A+QztfFew8M3grdW/wCpKQM/CQREnwAarKsdxAsiMjjKspVgfEEYIPwoOf8AR3olcWnGJpo1AtJFc6tS83IbRozqBD5wcY0+O+K6JVHa8YEY6mUs9xGdOhBqdx9STAwAGXGWOFDahnas+i5l7zC3TyTDy/F2BjQ8wQFf0agsLq5SNS8jqijmzsFA95OwqAeNq30MU03qiaV94klKow/VJrJa8GhRg+jVIOUkhLuM89LuSVHoMD0qwoKstdvyWCHyLF5T8UHVgH3Ma/fyZKxy91L6qixovwOguP46s6UFWOAQ/WDyeksssg/hdyB91Vz2FpBcauqgiWOHtEIigmVwF5Dc5jIHjvjxq2v+JaG6uNesmIyIwcYHg0jf1ac9zknB0hjtVdwnh2q5mmnIklTQgOMLHhC2Il8NpD2jljk7gHACQqy3HINbwfdM4/8AYUj9/f8AqyKsrS1SJdMahV8h5nmSfEk7kncmvU8yorO5CqoJZicAADJJPgAK4t0s9q08rFLL5qIHHWEAyOPMBgRGD5Y1cuXKg7bSvl/id/cGRw1xPJpOdTSOeySNLc9gQV+8VacO6YXlm0fVzuw0KzpKzSIdRLDZjlewU7pHL31mLROMdR3ibhjRkvakIx3aJs9U55nIG8bHftr55YPtVfxaWKeCdGhVZ1iZuqkVScqMhkO4kTOO0ueeDg5A8dCOmcXEYzpGiZAOsiJzjP1kP1lz48x4jlm84jw+OddMgzjdWBIZTjGUYbqcEjbwJHImtCKnALXGUhRM75i+bO/rHg1+/kbSMRXFxH/pOs/44kqv4FxKSKCD5VjSY0xOowoOkdmYfUOdtfdP6JIB2Sgq+pul7ssUg8njKsffIjED+Cn5TlT6a2cebQsJVHw7Mp+EdWlKCFZ8VhlOlJAXAyUPZcD9KNsMvxFTaj3ljHMNMsaOAcgOoOD5jPI+tQvyZJH/AEeZgPzc2ZU9cMx6xfIdogfZoPXSLgkd7AYJiwQlTlDg5UgjBIPiK1DiHs+gDRxrcXhMjbgzkgRqMuSMbjup73WttXi+ja5TqTy151RE+kuBp8B2wuTyzX7wr513uDybsRfswe8P12y2RzUR+VBr3+DaD/Kb3/8AoP8A0rYujvA47KEQxFyoZmy5y2WOTk4HjVnSgVGv+6Pf+BqTUa/7o9/4Ggk0rWfaH0kNhZmVADI7COPPIMQTkjxwqsceJAFcPh6aX6ydaLuYtnOGYlD6GLuY9wHpig+lWYAZOwHMmqgXElz9CTHD+dx25B/Yg7Kv9owOfqjBDVyHpz7Q5buKKKHVFG0atLjILPk5VW5mMEHcd7fPKsns56dXKXUUFxK80UzBPnCWZXY4Uq53ILYBBON87Y3Dq8/DltsTQIcr9KBlmlQ94sTlpJF7wJyT2l+tVxDKGUMpDKwBBByCDuCD4jFe6qIz8mk0n6CVuwfCORj3CfBXO6+TEr9ZBQW9KUoFVU168zGO2IABIknIyqEc1jHKSQcvsqc5yRpOPrWu9oyVtvGRSQ0vpEw3WP8ATG7fVwMMbWCFUUIihVUAKqgAADkABsBQYrCxSFSEHM5Zicszfadjux5D3AAbAVH4UO3cN9qb/diiX/01Y1XcDOUc+c838pXX8KDSPbRx4wxQ26gETFjIDneNMdnIIIyzA5H2a5FFAhIZMyJnDJt1i6uyMAd85I0sNs4yBnB3/wBtiq15CGkVMQAgMHPN3+wh8hVT7ObYS3ilnjlEMbMpVTkHKqupmRS2ATjnjHhXV2rW8Klr8eEevf5+CZxCXw72dTyJqmnWJmQKUVNZ0jTpDnUBkaV5Z5c6qelPRWW0y76HjfQnWqrARgYAzHuRkBQCCfEc2FdjrBf2izRvE4yrqVPuI/vr5jS+s68akTfG75Yj2cUXnLi3Rjjq2d1DJENg4Ejv3mjYgONIOEGN8bnIG/hX0pXyvM66MSuzFQwEcaqoGNjlyMAnGchWz4nNfUVm+Y0PmoP8hX11O++48nKh8CwYSpGQJJkwfJZpF/uFYeoe13iDSQeMQ3eMecI5so/N8wO7yCnPwQYRx5TTf7UjN+NWNbGK2uFkUOjBlYZBByDWWqq6s3iYy24yScyQ5AWTzZCdkl9eTcm8GWbY3iSprQ5HIggggjmrKd1YHYg0EilKh8SveqUYGqRjpjTONTYO2fAAAknGwBO9BG4q3WsLZfrDMxH1YjkY9GkIKj0DkHKjPk8NaDe1wF8bdj82R/ZH+pPoOzz7IJyJfDLLqlOo6pHOqR8Y1OQBkDwAACgZOAAN698Suuphkl0lurRn0rzbSpOB6nGKD84ffrMCVyGU4dGGHRvJx/MEZBGCCQQalVwq49rUzSLKsEKOu2QzHUn2H5ah4g8wdxzIPUugfSb8oWvXMoR1dkdVJIBGCME77qVP30Gx1Gv+6Pf+BqTUa/7o9/4Gg1P2u8Kafh7FRloXE2B5KGV/uRmPwrin5OBtkdcmVpB2R+bcsif+ZG4/eWvpG84LbzNrlhjdsYyygnA5c649044VJw67eY6pYZlIiZiTokBDxqxP2HVWXzUHmQa4tXfxmnT39BqvH3VkXSRiB/k4PmoXKN66mW4b41M9mvCzc8RgA3WNhM58hGQR976B8aouH3EyMFgeRWchQImYFjnCjCnLHJ2HrX0H0B6NvZw6rh2kuZQDI7MWKgZ0xqxJ7K5PvJY+VNOk0jd6DaKx3MCyKyOAysCCD4g1kpXKKqxuWifqJmzseqlP9YoGSrHwkUc/tAah9YLix8t57WvgPz/qf7H0/rP1O/ivbYX+Ub+iqdyOcrj7J8I1Pj9cjHdB1zbC8ZW6mfHWY7D4wsqjxA8GH1l+I25BZAUpSgVW8A+ib9vcf8xLVlVbwH6Jv21x/wAxLQcF6Y9IDxS465UWJEXQCzjddTFWbIHaIPdGTzxmp3QTifV3iF5ZJVkUwmRg2gMSGRVdzk5IIwQvPlWoX9p1MskR5xu0f8DFfwr31qhAN3bBxnOmME76BndjzzyHkTuOttOj4tJpPXh33BMZdl6RWrSzRJ8omgj6qRiYWC9pDH3iQT3WOPcayW/EPk3D1mnZiViDHWQWJYZVCR3myVXPjVHwqe4v7CNlIMqmaJmY4zmCRVY/vtFnHqap/aNxFmn6lcFbdVYxkZVgy4Zj56QyjzAJIIxXzOlss6l67PaY+2Zz+JmPfMf248dGnXSO8eQyyIBuwRQ67f1m2oD1yV5b5rvHs26UG/t2LIEeJghAOQRpBVhnl4jHp618+SEZJUEDOwJyQPInAz91do9htoVtJpD/AFk2F9QiqM/xFh8K+trGIcjeeE85x5TN/NVP41YVX8K70/7Y/wC4lWFaCq2+smV+ugx1n10JwsoHg3k4HJ/gduVlWC9u0iQvIcKPQkkk4AUDdmJwAo3JIAoI44vF1JlyQAdJXHbD5x1ejnr1YGnxJGOdeeHWjFjPMPnWGAuciNMg6FPLJIBZhzIHgq4q24dKZPlmgdYOVv2e5gjJbOn5RpJw2dIHzecEub+zullQOhyrcuYPkQQd1IOQQdwQQaDNSlUacTmzIE6uYKTzJiMfPacNklcbh1Hh3TzoNa6adO5LS/htRCjxuEMhfOoiRyuI98DGPHOTttzrW/ZT0jt7Sa4tZJAsby/MyHuHBK7t4alCEE7H7s7rKxusq4huCY2CmOIwzIrjSXgadmDqc99SANu9nA0q46DW8jiCMqZI0OtYXBkLFiMB5WCTMukhh2MZ204CkOy1Gv8Auj3/AIGtV4C72qJbxyxHR2RbzPqnO2dJnD9Wj6dxEFIAAAONxLv+LuSQzLBjGIinWy437UnVOVQHfA32Gc74AbRUPi/DIrqF4Zl1RuMEf3EHwIO4PgamUoOd9BOg0VjdymVusmXJgJGB1R2Lr5vk6W+zkcg4z0SonELESqNyrKdSOveRvMZ2O2QQdiCQdjUe04kQwiuAElOysPo5fWInk2Mkxk6hg41AaiFnVTfOZ3MCEhFx17qcHBGREpHJmBBY81UjGCykSOK3bIFSPBlkOlAdwNu07D7Kjc8snC5ywrNYWixIEXJxkknmzE5ZmPiSSSffQZo0CgKoAAGAAMAAcgB4CsN9ZrKul888gg4ZWHJkb6pHnUilBV2l6yOIbgjWfo5MYWXAzjyWQDJK+IBZdgwW0rDd2qSoUkXUp5j3HIII3BBwQRuCARVcl29sQk5LRHZJz4eSz42B8pOR5HScagt6reAD5pv29x/zEtWVV/CNutXymf8A2sN/6qDlHte6INHI99GV6p9PWrntByQoKjkQ3Zz5HPPO3Mq+k/aDYGfh1ygGT1esDzMZDgD3lcV82UV1X2YRSGzbTIFHWtgaMnkuck4H3VqHtCVlvn1E6ii7kAbacfVJGMbffXvol0qe2RoTJoQnUrdXr0tkagVyMgqDjHI4ztVPx7iz3UzSv7l2AIQE6QcbE4O5ryNn2XVptt9SYjdnPvj0/bEROXjgvC5LqeOCLTrkJC6iQuyljkgE8gfCvpTo5whbO2it03Ea4J5amO7Nj1Yk/GuNexfh5k4h1mOzDGzZ8mfsqPipk+6u7167Sv4PylPnM/8AI4/CrCq3gH0Tft5/+PJj+WKy8Q4iIyEALyt3I15nHNmPJEG2WO3IbkgEMt9epCupydzhQBlmY8lRRuxPl76h2dkzuJrjvj6OMHKxAjGc8mkIyC3IAlV2LFvdjw8hutmIeYjAI7san6sQPIcssd2PPAChbGgVUXg+TOZ1+ib6dfs/2y+4bOPFe1zXDW9KD8BzVBxHgkjPqBSYHI+fyugE5wREoE6D82/j9apVh/i8ggP0bZMB8sDLQ/ujtL+jkY7G8y/v0hALndjhVAyzt5Io3Y+PoMk4ANBScZsXjj6ySQXAX6kwCEM2wEDwx6gSTp0EMWyBkHnhs+j0oiBk6l2cqz2zonUIQoCrAyqWj0AKNXaGQxAGra3tbR5HE1wACv0UQORHkY1MRs8hBIyNlBIXO7NaUFAeDyiPSDCy8vkvVqsBXOcatJcNnfXuD9gZ2/LfhjopLaYgW2hhxoHmzOUDSOcbk4AGBjYk7BUa/wC6Pf8AgaCTSlKBWG6gSRCsiqyHmGAI+OfvpdXaRKWkdUUcyxAG3Pc1VXd/FdIscEiyLK2mRkYMBGBlwSOWoDR59vPhWPErndzGRD4TbTL/AIxH86jjEccrHrFhByuiVs5Ld4hxk5QFuxVva8XjdghJjl/NSjS589IO0gH2kLD1qwrDdWqSqUkRXU81cAj7jWxmpVV+SWT+jzun6D/Ox59Q51gDyV1Ffvyq5TvwLKPOBwGPqY5dIUe52oLSvx1BBBGQdiDyI9arP/qCAZ6xmhxzMyPGvwkcBG+BNWEFwrjUjKw81II+8UFX1D2v0QMkHjFzeMf2Oe8o/NncDu8gtfvArlJHuGRgytKrAj9jEpBHgQysCDuDnNW9a/NYMLyR4X6t2ijOMZSQq0gbrU8TgxjUMMMDcjYhsBr5c6Rwol3cpGAqLPKqqOQCuwAHoMV9J2XFAzdVKvVTYzoJyGA5mF8ASL9zDbUFyK0q+9kdvLLJK1xODJI7kDq8AuxYgZTlvQcQpXav8DVr/lFx98X/AG6f4GrX/KLn74v+3RWf2I26ixdwO00zBj4kKq6R7hk/ea6HWvcB4VBwq26vrGKaycvgszN9VFRQWO2ygEn1r94o8skMskmqGFEZurB+ccKpPzjr9Gv6KnJ2yw3WiMXBuItLCi2wBLDU8rbxxlyWI2I6x8k9gHbfUV2BuuH8PWIHBLO27yPu7keLEADHPCgADwAr1w61EUUcYAARFUActgBUk0ClV03HLdSV65Gcc0Q63/1aZb+VePypI/0NvI2Rs0uIl/eDfOj/AFdBaVHvL2OJdUrqgzgaiBk+AHmT5DeofyW5k+kmWIfZgUFvUGWQHI9yKfWs9nwqKJtSpl8YMjkvIR5GRyWx6ZxQV980t0umJDEuQyzTKQwYEFWjg2Y7/b0e5gSKzdHoF09Y2TOcpKznLBlOGUHACpkZAUKpGGxvVvVHxS/jspGnlYJDIvbJ8JUHZIAGWZ0BX/RoBuaC8pVfwPjcF5H1tvIHTODjIIPkyndTy2PmKsKBUa/7o9/4GpNRr/uj3/gaCTX47YBJ5Dev2vE6alYeYI+8Vm0zFZxzHBeN8T+XzzXHypDEqSIisJVResjZEGpkCaiWBO+cZPIbVNhez2CK6ExydfkDOzqsYyCRs6EOu4yPEcqi8atbsFhcmQiJymp8hdQOPmwdjnGez4VZnhV0bWOb5PH8ngTWmshiytuzEA9pSTrwwAAHIjIPQndrEb1omJnrMfjjwzMzPHh/sd+4PxBbiCKZO7IiuP3hmplc89mHTeO4jS1lys6JszEESAbkg4GGHMr5ctgcb/FcI3dZW9xB/urvUzuxFuaslKUrYVAn4Lbu2poIy/29ADfBwMj76n0oKscDQdySdD6TyMPgsjMo+6oFzw+VLiFvlcp1CSMdYkJ3IDgYSNc7Rtz3rY6ruObIsnjHIjZ8l1aZD8I2egi33C7iVdDy27Lz7Vu+QRyKstwNLDmGG48Ki4v7dRlorhATkhHEqr4dnWetxvvnVjGznnstVkvGAxKW6mdwcHScRqf7SXujB5quph9mgw2d5PKuuNrdl3GQX2I5hhzUjxB3FRI+KXUrAW4gdc9qbD9WP1Dkdcc+C7bEFgdq/brox17GSd8SEAYiAWPAOQJVYH5Rjl85keKqpNTVv5IdriPKj+uhUlf34t3j+GpQBksKCFacFulbrHuIHlxjrHt3JAPMRgXAEa8tgN8DJY71+8ctJzFpa4+kdIyI4lXZ3VW75fkpY/Cr63nWRQ6MrKwyGUggjzBGxqDf9qe3TyLyn1CrowfjKp+FB5HByfpLm4f99U/nCiGg6PWx78Ql/bFpT98pY1aUoPEUSqMKoUeQAA+4V7pSgUpSgVxXppcXHEb64hCu0FmCdCMqjKjtPIzZ3PaAwrHkABljXaq5j0Mx+VeL6uW+fdqag2PoF0TWxR206ZJMagszSIQudJBaNMHc+Hxra6icIJ6iLPPq0z79IzUugVGv+6Pf+BqTUa/7o9/4Ggk0pSg4t7ZuHO9z1yRfNxxIJJBpzqZmxkZyfq8htmqZen8gs/k6RKrKixrIDkBQNJ7BHex648a6R7VnMdpKxQtHJHoJX6j57DN+ic8/AqB9aub+zvo5BdtKZjqCAARAlT2s9skHOBggAePPwz5m0eHFLW2in20t9uOvL9zx6JPqxezmxgnlminRW1QnSW+rvhiudg2CCDzGDXSuH8LW0tWhhZgI1YoxILAkE5BAwDqydh41yvjPAdF9JDaI8qxAORnJwFDMMgeunz8NzVoPaNK0c0csa5kVgrx5GgldIyjE6se8V0ts2fV2m0amjbMTuzjy8p/jLNomeTqfs56UHiFoHfAmQ6JQNgTgEMB4Bhv6HI8K2quOexW6SE3RZm0sIgMI53HWZ2UHwIrp444h2SO4Y/5vMo+DOir/ADr34ltaUqr+XXDdy10/t5UX4gRdZn3HHwp8iuH+kuNA+zAgXbyZ5C5PvUKaonXd3HEuqV1RftOwA+81V3l41zG8cULOjqVZ5cxJgjBxqGttjsQuk/aFTLThEMba1TL8uscl5MeXWOS2PTOKnUGv8LsWuIle6kMhxh4l7EQdSVcMgOZO0GBDll25Cr6OMKAFAAAwABgAeQHhVfYnq55YvB8TJ8dpAPc4DH9qKr+JdOLG3nNvLPplBAI0SEAsARllUqNiDz2qTOBsVKUqiun4OhYvEWhkJyWjwNR85EIKOfDJGQORFVlpdzLPK8sZlVAsWuEcsDWzdSzFsHWqnQXOU5Cr68uVijeRu6iljjngDOw8TWDg9uY4VD985d8ctbks+PTUTj0xQe7HiMU2ercMR3l5Mvo6HtIfQgVKqJe8Nimx1iKxHdbky/qOO0h9QRUb8nTJ9DcNj7E69YAPRwVkz6szUFpSqv5bcJ9Jba/WCRW282WXq8e4avjX6OOxDZxLH59ZDKo/jK6T8DQWdY55lRWdyAqgsxPIADJJ+FVw6SWfL5Vb58uujz92qtV9pvSWFrCSK2niklmZYgsciscMe1kKScFQR8aCq4FwV+NvJe3jyrbFitvArFRpU41HHLfmRuWB3wADpXDuBGbictkXkdDM6OSxyyxswDSHkcDtb8zsMZrfr/pY1g1raWURmAiWPqpEeJtZYLFJrcDsswYbgAnfVWs8KsbkTpNCUXiEl/dRs5yYm0R63XT4KWDgEAHcb7DBW5JxCbhNzFbzu0tjOdEMr7vC/hHI/wBZfIncD0U1v9clTiz8bsL9ZQitGiSQwqpyNAYlhIdm1srptywR610DoXxE3NjbSscs0S6j5sOyx/iBoi6qNf8AdHv/AANSajX/AHR7/wADQSaUpQeJoldSrqGVgQysAQQeYIOxFaZP7LrIuWjM8IbZlilIUgnJByCcZ8AcVu1KkxkalY9HIrFSkEemMnOrmT+0Y77chnaqbjPRC0vGLFCJT9eEgMfVhup97D410aleVf6VnXnWpqWrnn8/LO7xyoehnRpOH2/VISxZi7scZJPLl5KFHwz41fUpXqxGIw0UpSqFKUoOZ+0PptNZXkaJbhtKhkYlsyBwysgAHLIXbzVTVB00gjk47a4VSk3yZm5EPqcjJ8GyoUeoFTvasf8A7rw/3xf8etY6e8QWPijPbN/R2ULndVdGLFV81VyRjw3A2ArHMdFuem1yL29tlihxbQSTBiX7QVUZQR59tc/GqmX2i3nyW2nWO2BuJniAIkONJUKT2h468+mn1rWTFdtf3/z8Jm+Rs00gXKPEY4SRGMbEqUw3ofOqp45/kVkesTq2uH6lMdpXD7sx8V1YraupcJ47c3nEp7OUQiG3bWxRXDNpZTGpJcjnpJ23045Gt+rhVnLf297xGWKWIzQoZJyydl1XBIRcbbe7lzrr/RTjHyy0huCukyLuo5BgSrY9Mg49KItqUpQKUpQfhFaP7RBruuFReBuxJ/qtJ/E1vNaV7SujdzeC3a0KiSNnBLNjCyLpZgceGPDffagpuI9KLi/ciw4f18McilJ3YoGkibKMp1KCobfGo5B3Azipdv0Tu7e0tGiMcl5DcPPIHbCuZhIsi6vPS439CfKt24LwxLWCKCPuxoFHrjmT6k5J9TU2g0TgnSI288fD7uySzEikQGJw0TEk5UYUaSST8T4ahmR7IP8AwqAH6rSj7ppKze0jo9Jd26Nb/wBIgkEkW4BJHNQx2B5EZ2yq8qndBOENaWEEMgw4Us4yDhnZnIyNjgtjbyoL+o1/3R7/AMDUmo1/3R7/AMDQSaUpQKUpQKUpQKUpQKUpQKj8QvUgieWVgqIpZifAD+8+lSK0L2wcOuJ7VBBjqlfVPlguFA2Zs/UU5Y+WAcbVJnEDkPSnpDJe3TXDZXkI1zuiKeyMjxzkk+ZNVlxudf2iSf1vH/r8a6lwj2Pqyq8l2rg74jTKH3Pq7Q9QBU2f2RDBCXWPHtW8RGd8ZxjzNY3p5xA0joNdEs8cVo9xO8bIxS5ERMB0goVdSDjC7qQcY8q26HhEojjjHR84jkEik30erUCSNb83G/dJI9KrE6G3lncAwFppUGdVsLaPRqBGHMobGRn6pGK7Dwrrepj6/HW6BrwQe1jfcKoPvAA9BVrbI5Ve3dzNJexQ8HaO5uIzHNIZ8rpI05Usqxk7jutudznFdE6F8Ie0soIJCC6KdWnllmLEA+OM4z44q7pWwpSlApSlApSlApSlApSlAqNf90e/8DUmo1/3R7/wNBJpSlApSlApSlApSlApSlArDe2qyxvHIMo6sjDJGVYEEZG42JpSg5F0h6HR2L4tbi6jDb4WXTj4qoJ+Oaj2nD5ZSFa+vsH/APYb8RSldC97ReYTLp3RLoxDYRssJdjIQzvI2pmbHM4AH3Cr2lK71eSlKUqhSlKBSlKBSlKBSlKBSlKBUa/7o9/4GlK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D0128DE-4053-4B5A-AF1D-55F18C9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6"/>
            <a:ext cx="10515600" cy="1325563"/>
          </a:xfrm>
        </p:spPr>
        <p:txBody>
          <a:bodyPr/>
          <a:lstStyle/>
          <a:p>
            <a:r>
              <a:rPr lang="pt-BR" b="1" dirty="0">
                <a:latin typeface="+mn-lt"/>
              </a:rPr>
              <a:t>Linguagem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F51F-ED2C-4FEA-971E-C00C4D80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Ordem de execução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Todos os comandos são executados de modo consecutivo, exceto quando há instruções jump especiais: condicionais e incondicionais.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Instrução jump incondicional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jmp addr</a:t>
            </a:r>
          </a:p>
          <a:p>
            <a:pPr lvl="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BR" dirty="0"/>
              <a:t>Ela substitui o equivalente a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mov rip, addr*</a:t>
            </a:r>
            <a:r>
              <a:rPr lang="pt-BR" dirty="0">
                <a:cs typeface="Courier New" panose="02070309020205020404" pitchFamily="49" charset="0"/>
              </a:rPr>
              <a:t>				</a:t>
            </a:r>
            <a:r>
              <a:rPr lang="pt-BR" sz="1100" dirty="0">
                <a:cs typeface="Courier New" panose="02070309020205020404" pitchFamily="49" charset="0"/>
              </a:rPr>
              <a:t>(* essa ação não é implementada pela arquitetura Intel)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dirty="0"/>
              <a:t>RIP (Instruction Pointer Register)</a:t>
            </a:r>
          </a:p>
          <a:p>
            <a:pPr lvl="1"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417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10002</TotalTime>
  <Words>3702</Words>
  <Application>Microsoft Office PowerPoint</Application>
  <PresentationFormat>Widescreen</PresentationFormat>
  <Paragraphs>554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DCC510 – PROGRAMAÇÃO EM BAIXO NÍVEL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 – Questões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 – dados</vt:lpstr>
      <vt:lpstr>Linguagem Assembly – dados</vt:lpstr>
      <vt:lpstr>Linguagem Assembly – dados</vt:lpstr>
      <vt:lpstr>Linguagem Assembly – dados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</vt:lpstr>
      <vt:lpstr>Linguagem Assembly – Questões </vt:lpstr>
      <vt:lpstr>Linguagem Assembly – Questões </vt:lpstr>
      <vt:lpstr>Linguagem Assembly – Questões 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DCC502 – BANCO DE DADOS I</dc:title>
  <dc:creator>Carlos Bruno Oliveira Lopes</dc:creator>
  <cp:lastModifiedBy>Carlos Bruno Oliveira Lopes</cp:lastModifiedBy>
  <cp:revision>1</cp:revision>
  <dcterms:created xsi:type="dcterms:W3CDTF">2021-02-02T22:34:40Z</dcterms:created>
  <dcterms:modified xsi:type="dcterms:W3CDTF">2021-11-18T20:06:05Z</dcterms:modified>
</cp:coreProperties>
</file>