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0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8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6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9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A343-4130-45D1-B40F-9128F1B9EF23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138-7DB5-42BF-91ED-532B967ED9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8800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Chainclub</a:t>
            </a:r>
            <a:endParaRPr lang="pt-BR" sz="8800" b="1" dirty="0">
              <a:solidFill>
                <a:schemeClr val="tx2">
                  <a:lumMod val="75000"/>
                </a:schemeClr>
              </a:solidFill>
              <a:latin typeface="Segoe Print" pitchFamily="2" charset="0"/>
            </a:endParaRPr>
          </a:p>
        </p:txBody>
      </p:sp>
      <p:pic>
        <p:nvPicPr>
          <p:cNvPr id="2052" name="Picture 4" descr="Resultado de imagem para corrida carr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63837"/>
            <a:ext cx="3240360" cy="24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m para surf png"/>
          <p:cNvSpPr>
            <a:spLocks noChangeAspect="1" noChangeArrowheads="1"/>
          </p:cNvSpPr>
          <p:nvPr/>
        </p:nvSpPr>
        <p:spPr bwMode="auto">
          <a:xfrm>
            <a:off x="155575" y="-2063353"/>
            <a:ext cx="7162800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92824">
            <a:off x="7097462" y="134086"/>
            <a:ext cx="1888855" cy="18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63" y="2787774"/>
            <a:ext cx="1447308" cy="225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8" y="3764774"/>
            <a:ext cx="1440160" cy="131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skat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3150">
            <a:off x="5473" y="195486"/>
            <a:ext cx="1321655" cy="13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e.imguol.com/esporte/2011/06/30/megarampa-montada-no-sambodromo-do-anhembi-em-sao-paulo-29062011-1309456727738_1024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78883"/>
            <a:ext cx="3777927" cy="2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gutoc\Desktop\Untitled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596602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e.imguol.com/esporte/2011/06/30/megarampa-montada-no-sambodromo-do-anhembi-em-sao-paulo-29062011-1309456727738_1024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78883"/>
            <a:ext cx="3777927" cy="2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6.aptoide.com/imgs/e/2/a/e2a1c0f9a34fc77999690c0808f83e64_screen.png?h=4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75806"/>
            <a:ext cx="3191968" cy="19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gutoc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596602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Resultado de imagem para kelly slater 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96602"/>
            <a:ext cx="7110413" cy="40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e.imguol.com/esporte/2011/06/30/megarampa-montada-no-sambodromo-do-anhembi-em-sao-paulo-29062011-1309456727738_1024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78883"/>
            <a:ext cx="3777927" cy="2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6.aptoide.com/imgs/e/2/a/e2a1c0f9a34fc77999690c0808f83e64_screen.png?h=4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75806"/>
            <a:ext cx="3191968" cy="19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gutoc\Desktop\Untitled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596602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>
            <a:normAutofit/>
          </a:bodyPr>
          <a:lstStyle/>
          <a:p>
            <a:r>
              <a:rPr lang="pt-BR" dirty="0" smtClean="0"/>
              <a:t>R$10 milhões em investimentos</a:t>
            </a:r>
            <a:endParaRPr lang="pt-BR" dirty="0" smtClean="0"/>
          </a:p>
          <a:p>
            <a:r>
              <a:rPr lang="pt-BR" dirty="0" smtClean="0"/>
              <a:t>1000 membros</a:t>
            </a:r>
          </a:p>
          <a:p>
            <a:r>
              <a:rPr lang="pt-BR" dirty="0" smtClean="0"/>
              <a:t>3 acompanhantes por membro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1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Se quantidade de membros &lt; máximo de membros:</a:t>
            </a:r>
            <a:br>
              <a:rPr lang="pt-BR" sz="2800" dirty="0" smtClean="0"/>
            </a:br>
            <a:r>
              <a:rPr lang="pt-BR" sz="2800" dirty="0" smtClean="0"/>
              <a:t>O dinheiro vai pro sheik árabe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sz="2800" dirty="0" smtClean="0"/>
              <a:t>Se quantidade de membros == máximo de membros:</a:t>
            </a:r>
            <a:br>
              <a:rPr lang="pt-BR" sz="2800" dirty="0" smtClean="0"/>
            </a:br>
            <a:r>
              <a:rPr lang="pt-BR" sz="2800" dirty="0" smtClean="0"/>
              <a:t>O dinheiro vai pro membro mais antigo que tá vendendo o membership dele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618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06996"/>
            <a:ext cx="8229600" cy="453650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Votações por quantidade:</a:t>
            </a:r>
            <a:br>
              <a:rPr lang="pt-BR" sz="2800" dirty="0" smtClean="0"/>
            </a:br>
            <a:r>
              <a:rPr lang="pt-BR" sz="2800" dirty="0" smtClean="0"/>
              <a:t>Ex: Quantos reais investiremos na nova aquisição?</a:t>
            </a:r>
            <a:br>
              <a:rPr lang="pt-BR" sz="2800" dirty="0" smtClean="0"/>
            </a:br>
            <a:endParaRPr lang="pt-BR" sz="2800" dirty="0" smtClean="0"/>
          </a:p>
          <a:p>
            <a:r>
              <a:rPr lang="pt-BR" sz="2800" dirty="0" smtClean="0"/>
              <a:t>Votações por opções:</a:t>
            </a:r>
            <a:br>
              <a:rPr lang="pt-BR" sz="2800" dirty="0" smtClean="0"/>
            </a:br>
            <a:r>
              <a:rPr lang="pt-BR" sz="2800" dirty="0" smtClean="0"/>
              <a:t>Ex: O que iremos adquirir?</a:t>
            </a:r>
            <a:br>
              <a:rPr lang="pt-BR" sz="2800" dirty="0" smtClean="0"/>
            </a:br>
            <a:r>
              <a:rPr lang="pt-BR" sz="2800" dirty="0" smtClean="0"/>
              <a:t>“Salão de festas”, “Piscina de ondas”, “Pista de skate”</a:t>
            </a:r>
            <a:br>
              <a:rPr lang="pt-BR" sz="2800" dirty="0" smtClean="0"/>
            </a:br>
            <a:endParaRPr lang="pt-BR" sz="2800" dirty="0" smtClean="0"/>
          </a:p>
          <a:p>
            <a:r>
              <a:rPr lang="pt-BR" sz="2600" dirty="0" smtClean="0"/>
              <a:t>Votação por sim/não:</a:t>
            </a:r>
            <a:br>
              <a:rPr lang="pt-BR" sz="2600" dirty="0" smtClean="0"/>
            </a:br>
            <a:r>
              <a:rPr lang="pt-BR" sz="2600" dirty="0" smtClean="0"/>
              <a:t>Ex: Vamos adquirir algo?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8524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foto aérea lagoa rodrigo de frei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"/>
            <a:ext cx="10911640" cy="51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Corrupção na gerência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8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Corrupção na gerência</a:t>
            </a:r>
          </a:p>
          <a:p>
            <a:r>
              <a:rPr lang="pt-BR" dirty="0" smtClean="0"/>
              <a:t>Má administração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8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Corrupção na gerência</a:t>
            </a:r>
          </a:p>
          <a:p>
            <a:r>
              <a:rPr lang="pt-BR" dirty="0" smtClean="0"/>
              <a:t>Má administração</a:t>
            </a:r>
            <a:br>
              <a:rPr lang="pt-BR" dirty="0" smtClean="0"/>
            </a:b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Membros se desfiliando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8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35646"/>
            <a:ext cx="5266928" cy="2595735"/>
          </a:xfrm>
        </p:spPr>
        <p:txBody>
          <a:bodyPr/>
          <a:lstStyle/>
          <a:p>
            <a:pPr marL="0" indent="0" algn="ctr">
              <a:buNone/>
            </a:pPr>
            <a:r>
              <a:rPr lang="pt-BR" sz="9600" dirty="0" smtClean="0"/>
              <a:t>FALÊNCIA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5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sheik arab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1510"/>
            <a:ext cx="375918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5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sheik arab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6" y="1059582"/>
            <a:ext cx="28635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heik ara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68" y="123966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e.imguol.com/esporte/2011/06/30/megarampa-montada-no-sambodromo-do-anhembi-em-sao-paulo-29062011-1309456727738_1024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78883"/>
            <a:ext cx="3777927" cy="2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On-screen Show (16:9)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Chainclub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Chainclub</dc:title>
  <dc:creator>Gustavo Contreiras</dc:creator>
  <cp:lastModifiedBy>Gustavo Contreiras</cp:lastModifiedBy>
  <cp:revision>6</cp:revision>
  <dcterms:created xsi:type="dcterms:W3CDTF">2019-12-06T12:59:18Z</dcterms:created>
  <dcterms:modified xsi:type="dcterms:W3CDTF">2019-12-06T13:40:11Z</dcterms:modified>
</cp:coreProperties>
</file>