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</p:sldIdLst>
  <p:sldSz cx="21780500" cy="16559213"/>
  <p:notesSz cx="6858000" cy="9144000"/>
  <p:defaultTextStyle>
    <a:defPPr>
      <a:defRPr lang="pt-PT"/>
    </a:defPPr>
    <a:lvl1pPr marL="0" algn="l" defTabSz="1724909" rtl="0" eaLnBrk="1" latinLnBrk="0" hangingPunct="1">
      <a:defRPr sz="3397" kern="1200">
        <a:solidFill>
          <a:schemeClr val="tx1"/>
        </a:solidFill>
        <a:latin typeface="+mn-lt"/>
        <a:ea typeface="+mn-ea"/>
        <a:cs typeface="+mn-cs"/>
      </a:defRPr>
    </a:lvl1pPr>
    <a:lvl2pPr marL="862455" algn="l" defTabSz="1724909" rtl="0" eaLnBrk="1" latinLnBrk="0" hangingPunct="1">
      <a:defRPr sz="3397" kern="1200">
        <a:solidFill>
          <a:schemeClr val="tx1"/>
        </a:solidFill>
        <a:latin typeface="+mn-lt"/>
        <a:ea typeface="+mn-ea"/>
        <a:cs typeface="+mn-cs"/>
      </a:defRPr>
    </a:lvl2pPr>
    <a:lvl3pPr marL="1724909" algn="l" defTabSz="1724909" rtl="0" eaLnBrk="1" latinLnBrk="0" hangingPunct="1">
      <a:defRPr sz="3397" kern="1200">
        <a:solidFill>
          <a:schemeClr val="tx1"/>
        </a:solidFill>
        <a:latin typeface="+mn-lt"/>
        <a:ea typeface="+mn-ea"/>
        <a:cs typeface="+mn-cs"/>
      </a:defRPr>
    </a:lvl3pPr>
    <a:lvl4pPr marL="2587364" algn="l" defTabSz="1724909" rtl="0" eaLnBrk="1" latinLnBrk="0" hangingPunct="1">
      <a:defRPr sz="3397" kern="1200">
        <a:solidFill>
          <a:schemeClr val="tx1"/>
        </a:solidFill>
        <a:latin typeface="+mn-lt"/>
        <a:ea typeface="+mn-ea"/>
        <a:cs typeface="+mn-cs"/>
      </a:defRPr>
    </a:lvl4pPr>
    <a:lvl5pPr marL="3449817" algn="l" defTabSz="1724909" rtl="0" eaLnBrk="1" latinLnBrk="0" hangingPunct="1">
      <a:defRPr sz="3397" kern="1200">
        <a:solidFill>
          <a:schemeClr val="tx1"/>
        </a:solidFill>
        <a:latin typeface="+mn-lt"/>
        <a:ea typeface="+mn-ea"/>
        <a:cs typeface="+mn-cs"/>
      </a:defRPr>
    </a:lvl5pPr>
    <a:lvl6pPr marL="4312272" algn="l" defTabSz="1724909" rtl="0" eaLnBrk="1" latinLnBrk="0" hangingPunct="1">
      <a:defRPr sz="3397" kern="1200">
        <a:solidFill>
          <a:schemeClr val="tx1"/>
        </a:solidFill>
        <a:latin typeface="+mn-lt"/>
        <a:ea typeface="+mn-ea"/>
        <a:cs typeface="+mn-cs"/>
      </a:defRPr>
    </a:lvl6pPr>
    <a:lvl7pPr marL="5174726" algn="l" defTabSz="1724909" rtl="0" eaLnBrk="1" latinLnBrk="0" hangingPunct="1">
      <a:defRPr sz="3397" kern="1200">
        <a:solidFill>
          <a:schemeClr val="tx1"/>
        </a:solidFill>
        <a:latin typeface="+mn-lt"/>
        <a:ea typeface="+mn-ea"/>
        <a:cs typeface="+mn-cs"/>
      </a:defRPr>
    </a:lvl7pPr>
    <a:lvl8pPr marL="6037181" algn="l" defTabSz="1724909" rtl="0" eaLnBrk="1" latinLnBrk="0" hangingPunct="1">
      <a:defRPr sz="3397" kern="1200">
        <a:solidFill>
          <a:schemeClr val="tx1"/>
        </a:solidFill>
        <a:latin typeface="+mn-lt"/>
        <a:ea typeface="+mn-ea"/>
        <a:cs typeface="+mn-cs"/>
      </a:defRPr>
    </a:lvl8pPr>
    <a:lvl9pPr marL="6899636" algn="l" defTabSz="1724909" rtl="0" eaLnBrk="1" latinLnBrk="0" hangingPunct="1">
      <a:defRPr sz="33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2" autoAdjust="0"/>
    <p:restoredTop sz="94434" autoAdjust="0"/>
  </p:normalViewPr>
  <p:slideViewPr>
    <p:cSldViewPr snapToGrid="0">
      <p:cViewPr>
        <p:scale>
          <a:sx n="46" d="100"/>
          <a:sy n="46" d="100"/>
        </p:scale>
        <p:origin x="36" y="-9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33538" y="2710039"/>
            <a:ext cx="18513425" cy="5765059"/>
          </a:xfrm>
        </p:spPr>
        <p:txBody>
          <a:bodyPr anchor="b"/>
          <a:lstStyle>
            <a:lvl1pPr algn="ctr">
              <a:defRPr sz="14291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22563" y="8697421"/>
            <a:ext cx="16335375" cy="3997975"/>
          </a:xfrm>
        </p:spPr>
        <p:txBody>
          <a:bodyPr/>
          <a:lstStyle>
            <a:lvl1pPr marL="0" indent="0" algn="ctr">
              <a:buNone/>
              <a:defRPr sz="5717"/>
            </a:lvl1pPr>
            <a:lvl2pPr marL="1089005" indent="0" algn="ctr">
              <a:buNone/>
              <a:defRPr sz="4764"/>
            </a:lvl2pPr>
            <a:lvl3pPr marL="2178009" indent="0" algn="ctr">
              <a:buNone/>
              <a:defRPr sz="4287"/>
            </a:lvl3pPr>
            <a:lvl4pPr marL="3267014" indent="0" algn="ctr">
              <a:buNone/>
              <a:defRPr sz="3811"/>
            </a:lvl4pPr>
            <a:lvl5pPr marL="4356019" indent="0" algn="ctr">
              <a:buNone/>
              <a:defRPr sz="3811"/>
            </a:lvl5pPr>
            <a:lvl6pPr marL="5445023" indent="0" algn="ctr">
              <a:buNone/>
              <a:defRPr sz="3811"/>
            </a:lvl6pPr>
            <a:lvl7pPr marL="6534028" indent="0" algn="ctr">
              <a:buNone/>
              <a:defRPr sz="3811"/>
            </a:lvl7pPr>
            <a:lvl8pPr marL="7623033" indent="0" algn="ctr">
              <a:buNone/>
              <a:defRPr sz="3811"/>
            </a:lvl8pPr>
            <a:lvl9pPr marL="8712037" indent="0" algn="ctr">
              <a:buNone/>
              <a:defRPr sz="3811"/>
            </a:lvl9pPr>
          </a:lstStyle>
          <a:p>
            <a:r>
              <a:rPr lang="pt-PT" smtClean="0"/>
              <a:t>Faça clique para editar o estilo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53126-9845-4C81-862B-4734F08A92B8}" type="datetimeFigureOut">
              <a:rPr lang="pt-PT" smtClean="0"/>
              <a:t>21/11/2014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CA469-A993-4B35-9383-6B37ED5CA3D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074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53126-9845-4C81-862B-4734F08A92B8}" type="datetimeFigureOut">
              <a:rPr lang="pt-PT" smtClean="0"/>
              <a:t>21/11/2014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CA469-A993-4B35-9383-6B37ED5CA3D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06389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586672" y="881625"/>
            <a:ext cx="4696420" cy="14033168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97410" y="881625"/>
            <a:ext cx="13817005" cy="14033168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53126-9845-4C81-862B-4734F08A92B8}" type="datetimeFigureOut">
              <a:rPr lang="pt-PT" smtClean="0"/>
              <a:t>21/11/2014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CA469-A993-4B35-9383-6B37ED5CA3D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43822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53126-9845-4C81-862B-4734F08A92B8}" type="datetimeFigureOut">
              <a:rPr lang="pt-PT" smtClean="0"/>
              <a:t>21/11/2014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CA469-A993-4B35-9383-6B37ED5CA3D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41792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6067" y="4128309"/>
            <a:ext cx="18785681" cy="6888171"/>
          </a:xfrm>
        </p:spPr>
        <p:txBody>
          <a:bodyPr anchor="b"/>
          <a:lstStyle>
            <a:lvl1pPr>
              <a:defRPr sz="14291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6067" y="11081645"/>
            <a:ext cx="18785681" cy="3622327"/>
          </a:xfrm>
        </p:spPr>
        <p:txBody>
          <a:bodyPr/>
          <a:lstStyle>
            <a:lvl1pPr marL="0" indent="0">
              <a:buNone/>
              <a:defRPr sz="5717">
                <a:solidFill>
                  <a:schemeClr val="tx1"/>
                </a:solidFill>
              </a:defRPr>
            </a:lvl1pPr>
            <a:lvl2pPr marL="1089005" indent="0">
              <a:buNone/>
              <a:defRPr sz="4764">
                <a:solidFill>
                  <a:schemeClr val="tx1">
                    <a:tint val="75000"/>
                  </a:schemeClr>
                </a:solidFill>
              </a:defRPr>
            </a:lvl2pPr>
            <a:lvl3pPr marL="2178009" indent="0">
              <a:buNone/>
              <a:defRPr sz="4287">
                <a:solidFill>
                  <a:schemeClr val="tx1">
                    <a:tint val="75000"/>
                  </a:schemeClr>
                </a:solidFill>
              </a:defRPr>
            </a:lvl3pPr>
            <a:lvl4pPr marL="3267014" indent="0">
              <a:buNone/>
              <a:defRPr sz="3811">
                <a:solidFill>
                  <a:schemeClr val="tx1">
                    <a:tint val="75000"/>
                  </a:schemeClr>
                </a:solidFill>
              </a:defRPr>
            </a:lvl4pPr>
            <a:lvl5pPr marL="4356019" indent="0">
              <a:buNone/>
              <a:defRPr sz="3811">
                <a:solidFill>
                  <a:schemeClr val="tx1">
                    <a:tint val="75000"/>
                  </a:schemeClr>
                </a:solidFill>
              </a:defRPr>
            </a:lvl5pPr>
            <a:lvl6pPr marL="5445023" indent="0">
              <a:buNone/>
              <a:defRPr sz="3811">
                <a:solidFill>
                  <a:schemeClr val="tx1">
                    <a:tint val="75000"/>
                  </a:schemeClr>
                </a:solidFill>
              </a:defRPr>
            </a:lvl6pPr>
            <a:lvl7pPr marL="6534028" indent="0">
              <a:buNone/>
              <a:defRPr sz="3811">
                <a:solidFill>
                  <a:schemeClr val="tx1">
                    <a:tint val="75000"/>
                  </a:schemeClr>
                </a:solidFill>
              </a:defRPr>
            </a:lvl7pPr>
            <a:lvl8pPr marL="7623033" indent="0">
              <a:buNone/>
              <a:defRPr sz="3811">
                <a:solidFill>
                  <a:schemeClr val="tx1">
                    <a:tint val="75000"/>
                  </a:schemeClr>
                </a:solidFill>
              </a:defRPr>
            </a:lvl8pPr>
            <a:lvl9pPr marL="8712037" indent="0">
              <a:buNone/>
              <a:defRPr sz="381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53126-9845-4C81-862B-4734F08A92B8}" type="datetimeFigureOut">
              <a:rPr lang="pt-PT" smtClean="0"/>
              <a:t>21/11/2014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CA469-A993-4B35-9383-6B37ED5CA3D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42628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97409" y="4408124"/>
            <a:ext cx="9256713" cy="10506669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6378" y="4408124"/>
            <a:ext cx="9256713" cy="10506669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53126-9845-4C81-862B-4734F08A92B8}" type="datetimeFigureOut">
              <a:rPr lang="pt-PT" smtClean="0"/>
              <a:t>21/11/2014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CA469-A993-4B35-9383-6B37ED5CA3D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66187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0246" y="881629"/>
            <a:ext cx="18785681" cy="3200682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0249" y="4059308"/>
            <a:ext cx="9214171" cy="1989404"/>
          </a:xfrm>
        </p:spPr>
        <p:txBody>
          <a:bodyPr anchor="b"/>
          <a:lstStyle>
            <a:lvl1pPr marL="0" indent="0">
              <a:buNone/>
              <a:defRPr sz="5717" b="1"/>
            </a:lvl1pPr>
            <a:lvl2pPr marL="1089005" indent="0">
              <a:buNone/>
              <a:defRPr sz="4764" b="1"/>
            </a:lvl2pPr>
            <a:lvl3pPr marL="2178009" indent="0">
              <a:buNone/>
              <a:defRPr sz="4287" b="1"/>
            </a:lvl3pPr>
            <a:lvl4pPr marL="3267014" indent="0">
              <a:buNone/>
              <a:defRPr sz="3811" b="1"/>
            </a:lvl4pPr>
            <a:lvl5pPr marL="4356019" indent="0">
              <a:buNone/>
              <a:defRPr sz="3811" b="1"/>
            </a:lvl5pPr>
            <a:lvl6pPr marL="5445023" indent="0">
              <a:buNone/>
              <a:defRPr sz="3811" b="1"/>
            </a:lvl6pPr>
            <a:lvl7pPr marL="6534028" indent="0">
              <a:buNone/>
              <a:defRPr sz="3811" b="1"/>
            </a:lvl7pPr>
            <a:lvl8pPr marL="7623033" indent="0">
              <a:buNone/>
              <a:defRPr sz="3811" b="1"/>
            </a:lvl8pPr>
            <a:lvl9pPr marL="8712037" indent="0">
              <a:buNone/>
              <a:defRPr sz="3811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00249" y="6048713"/>
            <a:ext cx="9214171" cy="8896745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026380" y="4059308"/>
            <a:ext cx="9259549" cy="1989404"/>
          </a:xfrm>
        </p:spPr>
        <p:txBody>
          <a:bodyPr anchor="b"/>
          <a:lstStyle>
            <a:lvl1pPr marL="0" indent="0">
              <a:buNone/>
              <a:defRPr sz="5717" b="1"/>
            </a:lvl1pPr>
            <a:lvl2pPr marL="1089005" indent="0">
              <a:buNone/>
              <a:defRPr sz="4764" b="1"/>
            </a:lvl2pPr>
            <a:lvl3pPr marL="2178009" indent="0">
              <a:buNone/>
              <a:defRPr sz="4287" b="1"/>
            </a:lvl3pPr>
            <a:lvl4pPr marL="3267014" indent="0">
              <a:buNone/>
              <a:defRPr sz="3811" b="1"/>
            </a:lvl4pPr>
            <a:lvl5pPr marL="4356019" indent="0">
              <a:buNone/>
              <a:defRPr sz="3811" b="1"/>
            </a:lvl5pPr>
            <a:lvl6pPr marL="5445023" indent="0">
              <a:buNone/>
              <a:defRPr sz="3811" b="1"/>
            </a:lvl6pPr>
            <a:lvl7pPr marL="6534028" indent="0">
              <a:buNone/>
              <a:defRPr sz="3811" b="1"/>
            </a:lvl7pPr>
            <a:lvl8pPr marL="7623033" indent="0">
              <a:buNone/>
              <a:defRPr sz="3811" b="1"/>
            </a:lvl8pPr>
            <a:lvl9pPr marL="8712037" indent="0">
              <a:buNone/>
              <a:defRPr sz="3811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026380" y="6048713"/>
            <a:ext cx="9259549" cy="8896745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53126-9845-4C81-862B-4734F08A92B8}" type="datetimeFigureOut">
              <a:rPr lang="pt-PT" smtClean="0"/>
              <a:t>21/11/2014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CA469-A993-4B35-9383-6B37ED5CA3D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30702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53126-9845-4C81-862B-4734F08A92B8}" type="datetimeFigureOut">
              <a:rPr lang="pt-PT" smtClean="0"/>
              <a:t>21/11/2014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CA469-A993-4B35-9383-6B37ED5CA3D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88721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53126-9845-4C81-862B-4734F08A92B8}" type="datetimeFigureOut">
              <a:rPr lang="pt-PT" smtClean="0"/>
              <a:t>21/11/2014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CA469-A993-4B35-9383-6B37ED5CA3D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44519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0246" y="1103948"/>
            <a:ext cx="7024778" cy="3863816"/>
          </a:xfrm>
        </p:spPr>
        <p:txBody>
          <a:bodyPr anchor="b"/>
          <a:lstStyle>
            <a:lvl1pPr>
              <a:defRPr sz="7622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59549" y="2384224"/>
            <a:ext cx="11026378" cy="11767774"/>
          </a:xfrm>
        </p:spPr>
        <p:txBody>
          <a:bodyPr/>
          <a:lstStyle>
            <a:lvl1pPr>
              <a:defRPr sz="7622"/>
            </a:lvl1pPr>
            <a:lvl2pPr>
              <a:defRPr sz="6669"/>
            </a:lvl2pPr>
            <a:lvl3pPr>
              <a:defRPr sz="5717"/>
            </a:lvl3pPr>
            <a:lvl4pPr>
              <a:defRPr sz="4764"/>
            </a:lvl4pPr>
            <a:lvl5pPr>
              <a:defRPr sz="4764"/>
            </a:lvl5pPr>
            <a:lvl6pPr>
              <a:defRPr sz="4764"/>
            </a:lvl6pPr>
            <a:lvl7pPr>
              <a:defRPr sz="4764"/>
            </a:lvl7pPr>
            <a:lvl8pPr>
              <a:defRPr sz="4764"/>
            </a:lvl8pPr>
            <a:lvl9pPr>
              <a:defRPr sz="4764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00246" y="4967764"/>
            <a:ext cx="7024778" cy="9203397"/>
          </a:xfrm>
        </p:spPr>
        <p:txBody>
          <a:bodyPr/>
          <a:lstStyle>
            <a:lvl1pPr marL="0" indent="0">
              <a:buNone/>
              <a:defRPr sz="3811"/>
            </a:lvl1pPr>
            <a:lvl2pPr marL="1089005" indent="0">
              <a:buNone/>
              <a:defRPr sz="3335"/>
            </a:lvl2pPr>
            <a:lvl3pPr marL="2178009" indent="0">
              <a:buNone/>
              <a:defRPr sz="2858"/>
            </a:lvl3pPr>
            <a:lvl4pPr marL="3267014" indent="0">
              <a:buNone/>
              <a:defRPr sz="2382"/>
            </a:lvl4pPr>
            <a:lvl5pPr marL="4356019" indent="0">
              <a:buNone/>
              <a:defRPr sz="2382"/>
            </a:lvl5pPr>
            <a:lvl6pPr marL="5445023" indent="0">
              <a:buNone/>
              <a:defRPr sz="2382"/>
            </a:lvl6pPr>
            <a:lvl7pPr marL="6534028" indent="0">
              <a:buNone/>
              <a:defRPr sz="2382"/>
            </a:lvl7pPr>
            <a:lvl8pPr marL="7623033" indent="0">
              <a:buNone/>
              <a:defRPr sz="2382"/>
            </a:lvl8pPr>
            <a:lvl9pPr marL="8712037" indent="0">
              <a:buNone/>
              <a:defRPr sz="2382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53126-9845-4C81-862B-4734F08A92B8}" type="datetimeFigureOut">
              <a:rPr lang="pt-PT" smtClean="0"/>
              <a:t>21/11/2014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CA469-A993-4B35-9383-6B37ED5CA3D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47269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0246" y="1103948"/>
            <a:ext cx="7024778" cy="3863816"/>
          </a:xfrm>
        </p:spPr>
        <p:txBody>
          <a:bodyPr anchor="b"/>
          <a:lstStyle>
            <a:lvl1pPr>
              <a:defRPr sz="7622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59549" y="2384224"/>
            <a:ext cx="11026378" cy="11767774"/>
          </a:xfrm>
        </p:spPr>
        <p:txBody>
          <a:bodyPr anchor="t"/>
          <a:lstStyle>
            <a:lvl1pPr marL="0" indent="0">
              <a:buNone/>
              <a:defRPr sz="7622"/>
            </a:lvl1pPr>
            <a:lvl2pPr marL="1089005" indent="0">
              <a:buNone/>
              <a:defRPr sz="6669"/>
            </a:lvl2pPr>
            <a:lvl3pPr marL="2178009" indent="0">
              <a:buNone/>
              <a:defRPr sz="5717"/>
            </a:lvl3pPr>
            <a:lvl4pPr marL="3267014" indent="0">
              <a:buNone/>
              <a:defRPr sz="4764"/>
            </a:lvl4pPr>
            <a:lvl5pPr marL="4356019" indent="0">
              <a:buNone/>
              <a:defRPr sz="4764"/>
            </a:lvl5pPr>
            <a:lvl6pPr marL="5445023" indent="0">
              <a:buNone/>
              <a:defRPr sz="4764"/>
            </a:lvl6pPr>
            <a:lvl7pPr marL="6534028" indent="0">
              <a:buNone/>
              <a:defRPr sz="4764"/>
            </a:lvl7pPr>
            <a:lvl8pPr marL="7623033" indent="0">
              <a:buNone/>
              <a:defRPr sz="4764"/>
            </a:lvl8pPr>
            <a:lvl9pPr marL="8712037" indent="0">
              <a:buNone/>
              <a:defRPr sz="4764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00246" y="4967764"/>
            <a:ext cx="7024778" cy="9203397"/>
          </a:xfrm>
        </p:spPr>
        <p:txBody>
          <a:bodyPr/>
          <a:lstStyle>
            <a:lvl1pPr marL="0" indent="0">
              <a:buNone/>
              <a:defRPr sz="3811"/>
            </a:lvl1pPr>
            <a:lvl2pPr marL="1089005" indent="0">
              <a:buNone/>
              <a:defRPr sz="3335"/>
            </a:lvl2pPr>
            <a:lvl3pPr marL="2178009" indent="0">
              <a:buNone/>
              <a:defRPr sz="2858"/>
            </a:lvl3pPr>
            <a:lvl4pPr marL="3267014" indent="0">
              <a:buNone/>
              <a:defRPr sz="2382"/>
            </a:lvl4pPr>
            <a:lvl5pPr marL="4356019" indent="0">
              <a:buNone/>
              <a:defRPr sz="2382"/>
            </a:lvl5pPr>
            <a:lvl6pPr marL="5445023" indent="0">
              <a:buNone/>
              <a:defRPr sz="2382"/>
            </a:lvl6pPr>
            <a:lvl7pPr marL="6534028" indent="0">
              <a:buNone/>
              <a:defRPr sz="2382"/>
            </a:lvl7pPr>
            <a:lvl8pPr marL="7623033" indent="0">
              <a:buNone/>
              <a:defRPr sz="2382"/>
            </a:lvl8pPr>
            <a:lvl9pPr marL="8712037" indent="0">
              <a:buNone/>
              <a:defRPr sz="2382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53126-9845-4C81-862B-4734F08A92B8}" type="datetimeFigureOut">
              <a:rPr lang="pt-PT" smtClean="0"/>
              <a:t>21/11/2014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CA469-A993-4B35-9383-6B37ED5CA3D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20631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97410" y="881629"/>
            <a:ext cx="18785681" cy="32006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7410" y="4408124"/>
            <a:ext cx="18785681" cy="105066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97409" y="15347941"/>
            <a:ext cx="4900613" cy="88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5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53126-9845-4C81-862B-4734F08A92B8}" type="datetimeFigureOut">
              <a:rPr lang="pt-PT" smtClean="0"/>
              <a:t>21/11/2014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14791" y="15347941"/>
            <a:ext cx="7350919" cy="88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5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382478" y="15347941"/>
            <a:ext cx="4900613" cy="88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5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CA469-A993-4B35-9383-6B37ED5CA3D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22713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2178009" rtl="0" eaLnBrk="1" latinLnBrk="0" hangingPunct="1">
        <a:lnSpc>
          <a:spcPct val="90000"/>
        </a:lnSpc>
        <a:spcBef>
          <a:spcPct val="0"/>
        </a:spcBef>
        <a:buNone/>
        <a:defRPr sz="104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4502" indent="-544502" algn="l" defTabSz="2178009" rtl="0" eaLnBrk="1" latinLnBrk="0" hangingPunct="1">
        <a:lnSpc>
          <a:spcPct val="90000"/>
        </a:lnSpc>
        <a:spcBef>
          <a:spcPts val="2382"/>
        </a:spcBef>
        <a:buFont typeface="Arial" panose="020B0604020202020204" pitchFamily="34" charset="0"/>
        <a:buChar char="•"/>
        <a:defRPr sz="6669" kern="1200">
          <a:solidFill>
            <a:schemeClr val="tx1"/>
          </a:solidFill>
          <a:latin typeface="+mn-lt"/>
          <a:ea typeface="+mn-ea"/>
          <a:cs typeface="+mn-cs"/>
        </a:defRPr>
      </a:lvl1pPr>
      <a:lvl2pPr marL="1633507" indent="-544502" algn="l" defTabSz="2178009" rtl="0" eaLnBrk="1" latinLnBrk="0" hangingPunct="1">
        <a:lnSpc>
          <a:spcPct val="90000"/>
        </a:lnSpc>
        <a:spcBef>
          <a:spcPts val="1191"/>
        </a:spcBef>
        <a:buFont typeface="Arial" panose="020B0604020202020204" pitchFamily="34" charset="0"/>
        <a:buChar char="•"/>
        <a:defRPr sz="5717" kern="1200">
          <a:solidFill>
            <a:schemeClr val="tx1"/>
          </a:solidFill>
          <a:latin typeface="+mn-lt"/>
          <a:ea typeface="+mn-ea"/>
          <a:cs typeface="+mn-cs"/>
        </a:defRPr>
      </a:lvl2pPr>
      <a:lvl3pPr marL="2722512" indent="-544502" algn="l" defTabSz="2178009" rtl="0" eaLnBrk="1" latinLnBrk="0" hangingPunct="1">
        <a:lnSpc>
          <a:spcPct val="90000"/>
        </a:lnSpc>
        <a:spcBef>
          <a:spcPts val="1191"/>
        </a:spcBef>
        <a:buFont typeface="Arial" panose="020B0604020202020204" pitchFamily="34" charset="0"/>
        <a:buChar char="•"/>
        <a:defRPr sz="4764" kern="1200">
          <a:solidFill>
            <a:schemeClr val="tx1"/>
          </a:solidFill>
          <a:latin typeface="+mn-lt"/>
          <a:ea typeface="+mn-ea"/>
          <a:cs typeface="+mn-cs"/>
        </a:defRPr>
      </a:lvl3pPr>
      <a:lvl4pPr marL="3811516" indent="-544502" algn="l" defTabSz="2178009" rtl="0" eaLnBrk="1" latinLnBrk="0" hangingPunct="1">
        <a:lnSpc>
          <a:spcPct val="90000"/>
        </a:lnSpc>
        <a:spcBef>
          <a:spcPts val="1191"/>
        </a:spcBef>
        <a:buFont typeface="Arial" panose="020B0604020202020204" pitchFamily="34" charset="0"/>
        <a:buChar char="•"/>
        <a:defRPr sz="4287" kern="1200">
          <a:solidFill>
            <a:schemeClr val="tx1"/>
          </a:solidFill>
          <a:latin typeface="+mn-lt"/>
          <a:ea typeface="+mn-ea"/>
          <a:cs typeface="+mn-cs"/>
        </a:defRPr>
      </a:lvl4pPr>
      <a:lvl5pPr marL="4900521" indent="-544502" algn="l" defTabSz="2178009" rtl="0" eaLnBrk="1" latinLnBrk="0" hangingPunct="1">
        <a:lnSpc>
          <a:spcPct val="90000"/>
        </a:lnSpc>
        <a:spcBef>
          <a:spcPts val="1191"/>
        </a:spcBef>
        <a:buFont typeface="Arial" panose="020B0604020202020204" pitchFamily="34" charset="0"/>
        <a:buChar char="•"/>
        <a:defRPr sz="4287" kern="1200">
          <a:solidFill>
            <a:schemeClr val="tx1"/>
          </a:solidFill>
          <a:latin typeface="+mn-lt"/>
          <a:ea typeface="+mn-ea"/>
          <a:cs typeface="+mn-cs"/>
        </a:defRPr>
      </a:lvl5pPr>
      <a:lvl6pPr marL="5989526" indent="-544502" algn="l" defTabSz="2178009" rtl="0" eaLnBrk="1" latinLnBrk="0" hangingPunct="1">
        <a:lnSpc>
          <a:spcPct val="90000"/>
        </a:lnSpc>
        <a:spcBef>
          <a:spcPts val="1191"/>
        </a:spcBef>
        <a:buFont typeface="Arial" panose="020B0604020202020204" pitchFamily="34" charset="0"/>
        <a:buChar char="•"/>
        <a:defRPr sz="4287" kern="1200">
          <a:solidFill>
            <a:schemeClr val="tx1"/>
          </a:solidFill>
          <a:latin typeface="+mn-lt"/>
          <a:ea typeface="+mn-ea"/>
          <a:cs typeface="+mn-cs"/>
        </a:defRPr>
      </a:lvl6pPr>
      <a:lvl7pPr marL="7078530" indent="-544502" algn="l" defTabSz="2178009" rtl="0" eaLnBrk="1" latinLnBrk="0" hangingPunct="1">
        <a:lnSpc>
          <a:spcPct val="90000"/>
        </a:lnSpc>
        <a:spcBef>
          <a:spcPts val="1191"/>
        </a:spcBef>
        <a:buFont typeface="Arial" panose="020B0604020202020204" pitchFamily="34" charset="0"/>
        <a:buChar char="•"/>
        <a:defRPr sz="4287" kern="1200">
          <a:solidFill>
            <a:schemeClr val="tx1"/>
          </a:solidFill>
          <a:latin typeface="+mn-lt"/>
          <a:ea typeface="+mn-ea"/>
          <a:cs typeface="+mn-cs"/>
        </a:defRPr>
      </a:lvl7pPr>
      <a:lvl8pPr marL="8167535" indent="-544502" algn="l" defTabSz="2178009" rtl="0" eaLnBrk="1" latinLnBrk="0" hangingPunct="1">
        <a:lnSpc>
          <a:spcPct val="90000"/>
        </a:lnSpc>
        <a:spcBef>
          <a:spcPts val="1191"/>
        </a:spcBef>
        <a:buFont typeface="Arial" panose="020B0604020202020204" pitchFamily="34" charset="0"/>
        <a:buChar char="•"/>
        <a:defRPr sz="4287" kern="1200">
          <a:solidFill>
            <a:schemeClr val="tx1"/>
          </a:solidFill>
          <a:latin typeface="+mn-lt"/>
          <a:ea typeface="+mn-ea"/>
          <a:cs typeface="+mn-cs"/>
        </a:defRPr>
      </a:lvl8pPr>
      <a:lvl9pPr marL="9256540" indent="-544502" algn="l" defTabSz="2178009" rtl="0" eaLnBrk="1" latinLnBrk="0" hangingPunct="1">
        <a:lnSpc>
          <a:spcPct val="90000"/>
        </a:lnSpc>
        <a:spcBef>
          <a:spcPts val="1191"/>
        </a:spcBef>
        <a:buFont typeface="Arial" panose="020B0604020202020204" pitchFamily="34" charset="0"/>
        <a:buChar char="•"/>
        <a:defRPr sz="428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78009" rtl="0" eaLnBrk="1" latinLnBrk="0" hangingPunct="1">
        <a:defRPr sz="4287" kern="1200">
          <a:solidFill>
            <a:schemeClr val="tx1"/>
          </a:solidFill>
          <a:latin typeface="+mn-lt"/>
          <a:ea typeface="+mn-ea"/>
          <a:cs typeface="+mn-cs"/>
        </a:defRPr>
      </a:lvl1pPr>
      <a:lvl2pPr marL="1089005" algn="l" defTabSz="2178009" rtl="0" eaLnBrk="1" latinLnBrk="0" hangingPunct="1">
        <a:defRPr sz="4287" kern="1200">
          <a:solidFill>
            <a:schemeClr val="tx1"/>
          </a:solidFill>
          <a:latin typeface="+mn-lt"/>
          <a:ea typeface="+mn-ea"/>
          <a:cs typeface="+mn-cs"/>
        </a:defRPr>
      </a:lvl2pPr>
      <a:lvl3pPr marL="2178009" algn="l" defTabSz="2178009" rtl="0" eaLnBrk="1" latinLnBrk="0" hangingPunct="1">
        <a:defRPr sz="4287" kern="1200">
          <a:solidFill>
            <a:schemeClr val="tx1"/>
          </a:solidFill>
          <a:latin typeface="+mn-lt"/>
          <a:ea typeface="+mn-ea"/>
          <a:cs typeface="+mn-cs"/>
        </a:defRPr>
      </a:lvl3pPr>
      <a:lvl4pPr marL="3267014" algn="l" defTabSz="2178009" rtl="0" eaLnBrk="1" latinLnBrk="0" hangingPunct="1">
        <a:defRPr sz="4287" kern="1200">
          <a:solidFill>
            <a:schemeClr val="tx1"/>
          </a:solidFill>
          <a:latin typeface="+mn-lt"/>
          <a:ea typeface="+mn-ea"/>
          <a:cs typeface="+mn-cs"/>
        </a:defRPr>
      </a:lvl4pPr>
      <a:lvl5pPr marL="4356019" algn="l" defTabSz="2178009" rtl="0" eaLnBrk="1" latinLnBrk="0" hangingPunct="1">
        <a:defRPr sz="4287" kern="1200">
          <a:solidFill>
            <a:schemeClr val="tx1"/>
          </a:solidFill>
          <a:latin typeface="+mn-lt"/>
          <a:ea typeface="+mn-ea"/>
          <a:cs typeface="+mn-cs"/>
        </a:defRPr>
      </a:lvl5pPr>
      <a:lvl6pPr marL="5445023" algn="l" defTabSz="2178009" rtl="0" eaLnBrk="1" latinLnBrk="0" hangingPunct="1">
        <a:defRPr sz="4287" kern="1200">
          <a:solidFill>
            <a:schemeClr val="tx1"/>
          </a:solidFill>
          <a:latin typeface="+mn-lt"/>
          <a:ea typeface="+mn-ea"/>
          <a:cs typeface="+mn-cs"/>
        </a:defRPr>
      </a:lvl6pPr>
      <a:lvl7pPr marL="6534028" algn="l" defTabSz="2178009" rtl="0" eaLnBrk="1" latinLnBrk="0" hangingPunct="1">
        <a:defRPr sz="4287" kern="1200">
          <a:solidFill>
            <a:schemeClr val="tx1"/>
          </a:solidFill>
          <a:latin typeface="+mn-lt"/>
          <a:ea typeface="+mn-ea"/>
          <a:cs typeface="+mn-cs"/>
        </a:defRPr>
      </a:lvl7pPr>
      <a:lvl8pPr marL="7623033" algn="l" defTabSz="2178009" rtl="0" eaLnBrk="1" latinLnBrk="0" hangingPunct="1">
        <a:defRPr sz="4287" kern="1200">
          <a:solidFill>
            <a:schemeClr val="tx1"/>
          </a:solidFill>
          <a:latin typeface="+mn-lt"/>
          <a:ea typeface="+mn-ea"/>
          <a:cs typeface="+mn-cs"/>
        </a:defRPr>
      </a:lvl8pPr>
      <a:lvl9pPr marL="8712037" algn="l" defTabSz="2178009" rtl="0" eaLnBrk="1" latinLnBrk="0" hangingPunct="1">
        <a:defRPr sz="428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mond 3"/>
          <p:cNvSpPr/>
          <p:nvPr/>
        </p:nvSpPr>
        <p:spPr>
          <a:xfrm>
            <a:off x="12036195" y="6619747"/>
            <a:ext cx="2141357" cy="1277575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798" tIns="54399" rIns="108798" bIns="543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2040" dirty="0"/>
              <a:t>Requer</a:t>
            </a:r>
          </a:p>
        </p:txBody>
      </p:sp>
      <p:sp>
        <p:nvSpPr>
          <p:cNvPr id="5" name="Rectangle 4"/>
          <p:cNvSpPr/>
          <p:nvPr/>
        </p:nvSpPr>
        <p:spPr>
          <a:xfrm>
            <a:off x="3776925" y="9644382"/>
            <a:ext cx="2003492" cy="9278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798" tIns="54399" rIns="108798" bIns="543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2519" dirty="0"/>
              <a:t>Funcionário</a:t>
            </a:r>
          </a:p>
        </p:txBody>
      </p:sp>
      <p:sp>
        <p:nvSpPr>
          <p:cNvPr id="12" name="Oval 11"/>
          <p:cNvSpPr/>
          <p:nvPr/>
        </p:nvSpPr>
        <p:spPr>
          <a:xfrm>
            <a:off x="2599146" y="13379605"/>
            <a:ext cx="1444152" cy="8936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798" tIns="54399" rIns="108798" bIns="543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247" dirty="0">
                <a:latin typeface="Arial" panose="020B0604020202020204" pitchFamily="34" charset="0"/>
                <a:cs typeface="Arial" panose="020B0604020202020204" pitchFamily="34" charset="0"/>
              </a:rPr>
              <a:t>Categoria</a:t>
            </a:r>
          </a:p>
        </p:txBody>
      </p:sp>
      <p:sp>
        <p:nvSpPr>
          <p:cNvPr id="19" name="Oval 18"/>
          <p:cNvSpPr/>
          <p:nvPr/>
        </p:nvSpPr>
        <p:spPr>
          <a:xfrm>
            <a:off x="827260" y="10655286"/>
            <a:ext cx="1444152" cy="8936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798" tIns="54399" rIns="108798" bIns="543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247" dirty="0">
                <a:latin typeface="Arial" panose="020B0604020202020204" pitchFamily="34" charset="0"/>
                <a:cs typeface="Arial" panose="020B0604020202020204" pitchFamily="34" charset="0"/>
              </a:rPr>
              <a:t>NIF</a:t>
            </a:r>
          </a:p>
        </p:txBody>
      </p:sp>
      <p:sp>
        <p:nvSpPr>
          <p:cNvPr id="20" name="Oval 19"/>
          <p:cNvSpPr/>
          <p:nvPr/>
        </p:nvSpPr>
        <p:spPr>
          <a:xfrm>
            <a:off x="577792" y="11686729"/>
            <a:ext cx="1444152" cy="8936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798" tIns="54399" rIns="108798" bIns="543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247" dirty="0">
                <a:latin typeface="Arial" panose="020B0604020202020204" pitchFamily="34" charset="0"/>
                <a:cs typeface="Arial" panose="020B0604020202020204" pitchFamily="34" charset="0"/>
              </a:rPr>
              <a:t>Nome</a:t>
            </a:r>
          </a:p>
        </p:txBody>
      </p:sp>
      <p:sp>
        <p:nvSpPr>
          <p:cNvPr id="21" name="Oval 20"/>
          <p:cNvSpPr/>
          <p:nvPr/>
        </p:nvSpPr>
        <p:spPr>
          <a:xfrm>
            <a:off x="1457184" y="12521526"/>
            <a:ext cx="1444152" cy="8936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798" tIns="54399" rIns="108798" bIns="543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360" u="sng" dirty="0">
                <a:latin typeface="Arial" panose="020B0604020202020204" pitchFamily="34" charset="0"/>
                <a:cs typeface="Arial" panose="020B0604020202020204" pitchFamily="34" charset="0"/>
              </a:rPr>
              <a:t>User_ID</a:t>
            </a:r>
          </a:p>
        </p:txBody>
      </p:sp>
      <p:sp>
        <p:nvSpPr>
          <p:cNvPr id="22" name="Oval 21"/>
          <p:cNvSpPr/>
          <p:nvPr/>
        </p:nvSpPr>
        <p:spPr>
          <a:xfrm>
            <a:off x="6766134" y="12417001"/>
            <a:ext cx="1444152" cy="8936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798" tIns="54399" rIns="108798" bIns="543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247" i="1" dirty="0">
                <a:latin typeface="Arial" panose="020B0604020202020204" pitchFamily="34" charset="0"/>
                <a:cs typeface="Arial" panose="020B0604020202020204" pitchFamily="34" charset="0"/>
              </a:rPr>
              <a:t>Telefone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829100" y="4023962"/>
            <a:ext cx="2119131" cy="8548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798" tIns="54399" rIns="108798" bIns="543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2519" dirty="0"/>
              <a:t>Centro_Custos</a:t>
            </a:r>
          </a:p>
        </p:txBody>
      </p:sp>
      <p:sp>
        <p:nvSpPr>
          <p:cNvPr id="49" name="Oval 48"/>
          <p:cNvSpPr/>
          <p:nvPr/>
        </p:nvSpPr>
        <p:spPr>
          <a:xfrm>
            <a:off x="1644340" y="2803739"/>
            <a:ext cx="1542201" cy="92889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798" tIns="54399" rIns="108798" bIns="543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247" dirty="0" err="1">
                <a:latin typeface="Arial" panose="020B0604020202020204" pitchFamily="34" charset="0"/>
                <a:cs typeface="Arial" panose="020B0604020202020204" pitchFamily="34" charset="0"/>
              </a:rPr>
              <a:t>Tipo_Custo</a:t>
            </a:r>
            <a:endParaRPr lang="pt-PT" sz="1247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12025567" y="3971788"/>
            <a:ext cx="2276386" cy="1004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798" tIns="54399" rIns="108798" bIns="543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2266" dirty="0"/>
              <a:t>Cabimentação</a:t>
            </a:r>
          </a:p>
        </p:txBody>
      </p:sp>
      <p:sp>
        <p:nvSpPr>
          <p:cNvPr id="129" name="Oval 128"/>
          <p:cNvSpPr/>
          <p:nvPr/>
        </p:nvSpPr>
        <p:spPr>
          <a:xfrm>
            <a:off x="9897186" y="2682924"/>
            <a:ext cx="1379838" cy="7473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798" tIns="54399" rIns="108798" bIns="543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360" dirty="0">
                <a:latin typeface="Arial" panose="020B0604020202020204" pitchFamily="34" charset="0"/>
                <a:cs typeface="Arial" panose="020B0604020202020204" pitchFamily="34" charset="0"/>
              </a:rPr>
              <a:t>Descritivo</a:t>
            </a:r>
            <a:endParaRPr lang="pt-PT" sz="119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0" name="Oval 129"/>
          <p:cNvSpPr/>
          <p:nvPr/>
        </p:nvSpPr>
        <p:spPr>
          <a:xfrm>
            <a:off x="10498375" y="601943"/>
            <a:ext cx="1345176" cy="845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798" tIns="54399" rIns="108798" bIns="543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360" dirty="0">
                <a:latin typeface="Arial" panose="020B0604020202020204" pitchFamily="34" charset="0"/>
                <a:cs typeface="Arial" panose="020B0604020202020204" pitchFamily="34" charset="0"/>
              </a:rPr>
              <a:t>Estado</a:t>
            </a:r>
            <a:endParaRPr lang="pt-PT" sz="119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2" name="Oval 231"/>
          <p:cNvSpPr/>
          <p:nvPr/>
        </p:nvSpPr>
        <p:spPr>
          <a:xfrm>
            <a:off x="9681738" y="1518159"/>
            <a:ext cx="2005366" cy="8597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798" tIns="54399" rIns="108798" bIns="543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417" u="sng" dirty="0" err="1">
                <a:latin typeface="Arial" panose="020B0604020202020204" pitchFamily="34" charset="0"/>
                <a:cs typeface="Arial" panose="020B0604020202020204" pitchFamily="34" charset="0"/>
              </a:rPr>
              <a:t>Cabimentacao_ID</a:t>
            </a:r>
            <a:endParaRPr lang="pt-PT" sz="1417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2" name="Oval 241"/>
          <p:cNvSpPr/>
          <p:nvPr/>
        </p:nvSpPr>
        <p:spPr>
          <a:xfrm>
            <a:off x="1780135" y="619807"/>
            <a:ext cx="1958164" cy="9915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798" tIns="54399" rIns="108798" bIns="543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360" u="sng" dirty="0" err="1">
                <a:latin typeface="Arial" panose="020B0604020202020204" pitchFamily="34" charset="0"/>
                <a:cs typeface="Arial" panose="020B0604020202020204" pitchFamily="34" charset="0"/>
              </a:rPr>
              <a:t>Centro_custos_ID</a:t>
            </a:r>
            <a:endParaRPr lang="pt-PT" sz="119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6" name="Straight Connector 245"/>
          <p:cNvCxnSpPr>
            <a:stCxn id="242" idx="5"/>
            <a:endCxn id="35" idx="0"/>
          </p:cNvCxnSpPr>
          <p:nvPr/>
        </p:nvCxnSpPr>
        <p:spPr>
          <a:xfrm>
            <a:off x="3451533" y="1466122"/>
            <a:ext cx="1437133" cy="25578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/>
          <p:cNvCxnSpPr>
            <a:stCxn id="5" idx="2"/>
            <a:endCxn id="21" idx="7"/>
          </p:cNvCxnSpPr>
          <p:nvPr/>
        </p:nvCxnSpPr>
        <p:spPr>
          <a:xfrm flipH="1">
            <a:off x="2689845" y="10572252"/>
            <a:ext cx="2088826" cy="20801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/>
          <p:cNvCxnSpPr>
            <a:stCxn id="5" idx="2"/>
            <a:endCxn id="12" idx="0"/>
          </p:cNvCxnSpPr>
          <p:nvPr/>
        </p:nvCxnSpPr>
        <p:spPr>
          <a:xfrm flipH="1">
            <a:off x="3321222" y="10572252"/>
            <a:ext cx="1457449" cy="28073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298"/>
          <p:cNvCxnSpPr>
            <a:stCxn id="5" idx="2"/>
            <a:endCxn id="20" idx="7"/>
          </p:cNvCxnSpPr>
          <p:nvPr/>
        </p:nvCxnSpPr>
        <p:spPr>
          <a:xfrm flipH="1">
            <a:off x="1810453" y="10572252"/>
            <a:ext cx="2968218" cy="12453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/>
          <p:cNvCxnSpPr>
            <a:stCxn id="5" idx="2"/>
            <a:endCxn id="19" idx="6"/>
          </p:cNvCxnSpPr>
          <p:nvPr/>
        </p:nvCxnSpPr>
        <p:spPr>
          <a:xfrm flipH="1">
            <a:off x="2271412" y="10572252"/>
            <a:ext cx="2507259" cy="5298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/>
          <p:cNvCxnSpPr>
            <a:stCxn id="5" idx="2"/>
            <a:endCxn id="22" idx="1"/>
          </p:cNvCxnSpPr>
          <p:nvPr/>
        </p:nvCxnSpPr>
        <p:spPr>
          <a:xfrm>
            <a:off x="4778671" y="10572252"/>
            <a:ext cx="2198954" cy="19756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Diamond 323"/>
          <p:cNvSpPr/>
          <p:nvPr/>
        </p:nvSpPr>
        <p:spPr>
          <a:xfrm>
            <a:off x="3506195" y="6868026"/>
            <a:ext cx="2611212" cy="1331621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798" tIns="54399" rIns="108798" bIns="543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473" dirty="0"/>
              <a:t>Responsável_ por</a:t>
            </a:r>
          </a:p>
        </p:txBody>
      </p:sp>
      <p:cxnSp>
        <p:nvCxnSpPr>
          <p:cNvPr id="339" name="Straight Connector 338"/>
          <p:cNvCxnSpPr>
            <a:stCxn id="5" idx="0"/>
            <a:endCxn id="324" idx="2"/>
          </p:cNvCxnSpPr>
          <p:nvPr/>
        </p:nvCxnSpPr>
        <p:spPr>
          <a:xfrm flipV="1">
            <a:off x="4778671" y="8199647"/>
            <a:ext cx="33130" cy="14447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Connector 340"/>
          <p:cNvCxnSpPr>
            <a:stCxn id="324" idx="0"/>
            <a:endCxn id="35" idx="2"/>
          </p:cNvCxnSpPr>
          <p:nvPr/>
        </p:nvCxnSpPr>
        <p:spPr>
          <a:xfrm flipV="1">
            <a:off x="4811801" y="4878800"/>
            <a:ext cx="76865" cy="19892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7" name="TextBox 376"/>
          <p:cNvSpPr txBox="1"/>
          <p:nvPr/>
        </p:nvSpPr>
        <p:spPr>
          <a:xfrm>
            <a:off x="6105519" y="9864196"/>
            <a:ext cx="287428" cy="371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813" dirty="0">
                <a:solidFill>
                  <a:schemeClr val="dk1"/>
                </a:solidFill>
              </a:rPr>
              <a:t>1</a:t>
            </a:r>
          </a:p>
        </p:txBody>
      </p:sp>
      <p:sp>
        <p:nvSpPr>
          <p:cNvPr id="381" name="TextBox 380"/>
          <p:cNvSpPr txBox="1"/>
          <p:nvPr/>
        </p:nvSpPr>
        <p:spPr>
          <a:xfrm>
            <a:off x="4850233" y="4847053"/>
            <a:ext cx="219602" cy="371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813" dirty="0">
                <a:solidFill>
                  <a:schemeClr val="dk1"/>
                </a:solidFill>
              </a:rPr>
              <a:t>1</a:t>
            </a:r>
          </a:p>
        </p:txBody>
      </p:sp>
      <p:sp>
        <p:nvSpPr>
          <p:cNvPr id="383" name="TextBox 382"/>
          <p:cNvSpPr txBox="1"/>
          <p:nvPr/>
        </p:nvSpPr>
        <p:spPr>
          <a:xfrm>
            <a:off x="5963428" y="4177875"/>
            <a:ext cx="274001" cy="371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813" dirty="0">
                <a:solidFill>
                  <a:schemeClr val="dk1"/>
                </a:solidFill>
              </a:rPr>
              <a:t>1</a:t>
            </a:r>
          </a:p>
        </p:txBody>
      </p:sp>
      <p:sp>
        <p:nvSpPr>
          <p:cNvPr id="67" name="Diamond 369"/>
          <p:cNvSpPr/>
          <p:nvPr/>
        </p:nvSpPr>
        <p:spPr>
          <a:xfrm rot="19199854">
            <a:off x="7927470" y="6765025"/>
            <a:ext cx="2112267" cy="103943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798" tIns="54399" rIns="108798" bIns="543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2040" dirty="0"/>
              <a:t>Pede</a:t>
            </a:r>
          </a:p>
        </p:txBody>
      </p:sp>
      <p:cxnSp>
        <p:nvCxnSpPr>
          <p:cNvPr id="3" name="Conexão reta 2"/>
          <p:cNvCxnSpPr>
            <a:stCxn id="67" idx="1"/>
            <a:endCxn id="5" idx="3"/>
          </p:cNvCxnSpPr>
          <p:nvPr/>
        </p:nvCxnSpPr>
        <p:spPr>
          <a:xfrm flipH="1">
            <a:off x="5780417" y="7963648"/>
            <a:ext cx="2394170" cy="21446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xão reta 6"/>
          <p:cNvCxnSpPr>
            <a:stCxn id="67" idx="3"/>
            <a:endCxn id="127" idx="1"/>
          </p:cNvCxnSpPr>
          <p:nvPr/>
        </p:nvCxnSpPr>
        <p:spPr>
          <a:xfrm flipV="1">
            <a:off x="9792620" y="4474276"/>
            <a:ext cx="2232947" cy="21315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Diamond 369"/>
          <p:cNvSpPr/>
          <p:nvPr/>
        </p:nvSpPr>
        <p:spPr>
          <a:xfrm rot="40901">
            <a:off x="8340227" y="3931662"/>
            <a:ext cx="2112267" cy="103943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798" tIns="54399" rIns="108798" bIns="543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2040" dirty="0" smtClean="0"/>
              <a:t>Cativa</a:t>
            </a:r>
            <a:endParaRPr lang="pt-PT" sz="2040" dirty="0"/>
          </a:p>
        </p:txBody>
      </p:sp>
      <p:sp>
        <p:nvSpPr>
          <p:cNvPr id="94" name="TextBox 377"/>
          <p:cNvSpPr txBox="1"/>
          <p:nvPr/>
        </p:nvSpPr>
        <p:spPr>
          <a:xfrm>
            <a:off x="11734032" y="4183757"/>
            <a:ext cx="330174" cy="371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813" dirty="0">
                <a:solidFill>
                  <a:schemeClr val="dk1"/>
                </a:solidFill>
              </a:rPr>
              <a:t>N</a:t>
            </a:r>
          </a:p>
        </p:txBody>
      </p:sp>
      <p:sp>
        <p:nvSpPr>
          <p:cNvPr id="69" name="TextBox 382"/>
          <p:cNvSpPr txBox="1"/>
          <p:nvPr/>
        </p:nvSpPr>
        <p:spPr>
          <a:xfrm>
            <a:off x="4979373" y="9941475"/>
            <a:ext cx="287428" cy="371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813" dirty="0">
                <a:solidFill>
                  <a:schemeClr val="dk1"/>
                </a:solidFill>
              </a:rPr>
              <a:t>1</a:t>
            </a:r>
          </a:p>
        </p:txBody>
      </p:sp>
      <p:cxnSp>
        <p:nvCxnSpPr>
          <p:cNvPr id="18" name="Conexão reta 17"/>
          <p:cNvCxnSpPr>
            <a:stCxn id="35" idx="0"/>
            <a:endCxn id="49" idx="6"/>
          </p:cNvCxnSpPr>
          <p:nvPr/>
        </p:nvCxnSpPr>
        <p:spPr>
          <a:xfrm flipH="1" flipV="1">
            <a:off x="3186541" y="3268188"/>
            <a:ext cx="1702125" cy="755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xão reta 82"/>
          <p:cNvCxnSpPr>
            <a:stCxn id="127" idx="0"/>
            <a:endCxn id="130" idx="5"/>
          </p:cNvCxnSpPr>
          <p:nvPr/>
        </p:nvCxnSpPr>
        <p:spPr>
          <a:xfrm flipH="1" flipV="1">
            <a:off x="11646555" y="1323677"/>
            <a:ext cx="1517205" cy="26481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xão reta 84"/>
          <p:cNvCxnSpPr>
            <a:stCxn id="127" idx="0"/>
            <a:endCxn id="232" idx="5"/>
          </p:cNvCxnSpPr>
          <p:nvPr/>
        </p:nvCxnSpPr>
        <p:spPr>
          <a:xfrm flipH="1" flipV="1">
            <a:off x="11393425" y="2251979"/>
            <a:ext cx="1770335" cy="17198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xão reta 91"/>
          <p:cNvCxnSpPr>
            <a:stCxn id="127" idx="0"/>
            <a:endCxn id="129" idx="6"/>
          </p:cNvCxnSpPr>
          <p:nvPr/>
        </p:nvCxnSpPr>
        <p:spPr>
          <a:xfrm flipH="1" flipV="1">
            <a:off x="11277024" y="3056595"/>
            <a:ext cx="1886736" cy="9151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xão reta 101"/>
          <p:cNvCxnSpPr>
            <a:stCxn id="75" idx="3"/>
            <a:endCxn id="127" idx="1"/>
          </p:cNvCxnSpPr>
          <p:nvPr/>
        </p:nvCxnSpPr>
        <p:spPr>
          <a:xfrm>
            <a:off x="10452419" y="4463946"/>
            <a:ext cx="1573148" cy="1033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Conexão reta 104"/>
          <p:cNvCxnSpPr>
            <a:stCxn id="75" idx="1"/>
            <a:endCxn id="35" idx="3"/>
          </p:cNvCxnSpPr>
          <p:nvPr/>
        </p:nvCxnSpPr>
        <p:spPr>
          <a:xfrm flipH="1">
            <a:off x="5948231" y="4438816"/>
            <a:ext cx="2392071" cy="125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Rectangle 65"/>
          <p:cNvSpPr/>
          <p:nvPr/>
        </p:nvSpPr>
        <p:spPr>
          <a:xfrm>
            <a:off x="12082414" y="9817527"/>
            <a:ext cx="1981671" cy="8548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798" tIns="54399" rIns="108798" bIns="543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2519" dirty="0"/>
              <a:t>Operação</a:t>
            </a:r>
          </a:p>
        </p:txBody>
      </p:sp>
      <p:sp>
        <p:nvSpPr>
          <p:cNvPr id="168" name="Oval 167"/>
          <p:cNvSpPr/>
          <p:nvPr/>
        </p:nvSpPr>
        <p:spPr>
          <a:xfrm>
            <a:off x="10516061" y="12654459"/>
            <a:ext cx="1655958" cy="89778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798" tIns="54399" rIns="108798" bIns="543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360" dirty="0">
                <a:latin typeface="Arial" panose="020B0604020202020204" pitchFamily="34" charset="0"/>
                <a:cs typeface="Arial" panose="020B0604020202020204" pitchFamily="34" charset="0"/>
              </a:rPr>
              <a:t>Tipo_ movimento</a:t>
            </a:r>
          </a:p>
        </p:txBody>
      </p:sp>
      <p:sp>
        <p:nvSpPr>
          <p:cNvPr id="170" name="Oval 169"/>
          <p:cNvSpPr/>
          <p:nvPr/>
        </p:nvSpPr>
        <p:spPr>
          <a:xfrm>
            <a:off x="13978531" y="13124418"/>
            <a:ext cx="1329736" cy="790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798" tIns="54399" rIns="108798" bIns="543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360" dirty="0">
                <a:latin typeface="Arial" panose="020B0604020202020204" pitchFamily="34" charset="0"/>
                <a:cs typeface="Arial" panose="020B0604020202020204" pitchFamily="34" charset="0"/>
              </a:rPr>
              <a:t>Tipo_ Suporte</a:t>
            </a:r>
            <a:endParaRPr lang="pt-PT" sz="1247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2" name="Oval 171"/>
          <p:cNvSpPr/>
          <p:nvPr/>
        </p:nvSpPr>
        <p:spPr>
          <a:xfrm>
            <a:off x="15605708" y="11256215"/>
            <a:ext cx="1339140" cy="8803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798" tIns="54399" rIns="108798" bIns="543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360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pt-PT" sz="119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3" name="Oval 172"/>
          <p:cNvSpPr/>
          <p:nvPr/>
        </p:nvSpPr>
        <p:spPr>
          <a:xfrm>
            <a:off x="9684551" y="11645871"/>
            <a:ext cx="1605772" cy="81341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798" tIns="54399" rIns="108798" bIns="543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417" u="sng" dirty="0" err="1">
                <a:latin typeface="Arial" panose="020B0604020202020204" pitchFamily="34" charset="0"/>
                <a:cs typeface="Arial" panose="020B0604020202020204" pitchFamily="34" charset="0"/>
              </a:rPr>
              <a:t>Operacao_id</a:t>
            </a:r>
            <a:endParaRPr lang="pt-PT" sz="1417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" name="Oval 173"/>
          <p:cNvSpPr/>
          <p:nvPr/>
        </p:nvSpPr>
        <p:spPr>
          <a:xfrm>
            <a:off x="14924012" y="12194177"/>
            <a:ext cx="1363391" cy="86115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798" tIns="54399" rIns="108798" bIns="543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360" dirty="0">
                <a:latin typeface="Arial" panose="020B0604020202020204" pitchFamily="34" charset="0"/>
                <a:cs typeface="Arial" panose="020B0604020202020204" pitchFamily="34" charset="0"/>
              </a:rPr>
              <a:t>Montante</a:t>
            </a:r>
            <a:endParaRPr lang="pt-PT" sz="119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7" name="Conexão reta 136"/>
          <p:cNvCxnSpPr>
            <a:stCxn id="167" idx="2"/>
            <a:endCxn id="173" idx="7"/>
          </p:cNvCxnSpPr>
          <p:nvPr/>
        </p:nvCxnSpPr>
        <p:spPr>
          <a:xfrm flipH="1">
            <a:off x="11055163" y="10672365"/>
            <a:ext cx="2018087" cy="10926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exão reta 140"/>
          <p:cNvCxnSpPr>
            <a:stCxn id="167" idx="2"/>
            <a:endCxn id="168" idx="0"/>
          </p:cNvCxnSpPr>
          <p:nvPr/>
        </p:nvCxnSpPr>
        <p:spPr>
          <a:xfrm flipH="1">
            <a:off x="11344040" y="10672365"/>
            <a:ext cx="1729210" cy="19820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exão reta 143"/>
          <p:cNvCxnSpPr>
            <a:stCxn id="167" idx="2"/>
            <a:endCxn id="170" idx="1"/>
          </p:cNvCxnSpPr>
          <p:nvPr/>
        </p:nvCxnSpPr>
        <p:spPr>
          <a:xfrm>
            <a:off x="13073250" y="10672365"/>
            <a:ext cx="1100016" cy="25677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exão reta 145"/>
          <p:cNvCxnSpPr>
            <a:stCxn id="167" idx="2"/>
            <a:endCxn id="174" idx="1"/>
          </p:cNvCxnSpPr>
          <p:nvPr/>
        </p:nvCxnSpPr>
        <p:spPr>
          <a:xfrm>
            <a:off x="13073250" y="10672365"/>
            <a:ext cx="2050426" cy="16479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exão reta 147"/>
          <p:cNvCxnSpPr>
            <a:stCxn id="167" idx="2"/>
            <a:endCxn id="172" idx="2"/>
          </p:cNvCxnSpPr>
          <p:nvPr/>
        </p:nvCxnSpPr>
        <p:spPr>
          <a:xfrm>
            <a:off x="13073250" y="10672365"/>
            <a:ext cx="2532458" cy="10240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exão reta 149"/>
          <p:cNvCxnSpPr>
            <a:stCxn id="4" idx="0"/>
            <a:endCxn id="127" idx="2"/>
          </p:cNvCxnSpPr>
          <p:nvPr/>
        </p:nvCxnSpPr>
        <p:spPr>
          <a:xfrm flipV="1">
            <a:off x="13106874" y="4976763"/>
            <a:ext cx="56886" cy="16429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exão reta 181"/>
          <p:cNvCxnSpPr>
            <a:stCxn id="4" idx="2"/>
            <a:endCxn id="167" idx="0"/>
          </p:cNvCxnSpPr>
          <p:nvPr/>
        </p:nvCxnSpPr>
        <p:spPr>
          <a:xfrm flipH="1">
            <a:off x="13073250" y="7897322"/>
            <a:ext cx="33624" cy="19202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Diamond 369"/>
          <p:cNvSpPr/>
          <p:nvPr/>
        </p:nvSpPr>
        <p:spPr>
          <a:xfrm rot="40901">
            <a:off x="7984258" y="8614601"/>
            <a:ext cx="2112267" cy="103943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798" tIns="54399" rIns="108798" bIns="543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2040" dirty="0" smtClean="0"/>
              <a:t>Suporta</a:t>
            </a:r>
            <a:endParaRPr lang="pt-PT" sz="2040" dirty="0"/>
          </a:p>
        </p:txBody>
      </p:sp>
      <p:cxnSp>
        <p:nvCxnSpPr>
          <p:cNvPr id="208" name="Conexão reta 207"/>
          <p:cNvCxnSpPr>
            <a:stCxn id="5" idx="3"/>
            <a:endCxn id="234" idx="1"/>
          </p:cNvCxnSpPr>
          <p:nvPr/>
        </p:nvCxnSpPr>
        <p:spPr>
          <a:xfrm flipV="1">
            <a:off x="5780417" y="9121755"/>
            <a:ext cx="2203916" cy="9865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Conexão reta 210"/>
          <p:cNvCxnSpPr>
            <a:stCxn id="234" idx="3"/>
            <a:endCxn id="167" idx="1"/>
          </p:cNvCxnSpPr>
          <p:nvPr/>
        </p:nvCxnSpPr>
        <p:spPr>
          <a:xfrm>
            <a:off x="10096450" y="9146885"/>
            <a:ext cx="1985964" cy="10980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TextBox 377"/>
          <p:cNvSpPr txBox="1"/>
          <p:nvPr/>
        </p:nvSpPr>
        <p:spPr>
          <a:xfrm>
            <a:off x="11739180" y="4642530"/>
            <a:ext cx="330174" cy="371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813" dirty="0">
                <a:solidFill>
                  <a:schemeClr val="dk1"/>
                </a:solidFill>
              </a:rPr>
              <a:t>N</a:t>
            </a:r>
          </a:p>
        </p:txBody>
      </p:sp>
      <p:sp>
        <p:nvSpPr>
          <p:cNvPr id="260" name="TextBox 382"/>
          <p:cNvSpPr txBox="1"/>
          <p:nvPr/>
        </p:nvSpPr>
        <p:spPr>
          <a:xfrm>
            <a:off x="13139387" y="4997949"/>
            <a:ext cx="287428" cy="371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813" dirty="0">
                <a:solidFill>
                  <a:schemeClr val="dk1"/>
                </a:solidFill>
              </a:rPr>
              <a:t>1</a:t>
            </a:r>
          </a:p>
        </p:txBody>
      </p:sp>
      <p:sp>
        <p:nvSpPr>
          <p:cNvPr id="261" name="TextBox 382"/>
          <p:cNvSpPr txBox="1"/>
          <p:nvPr/>
        </p:nvSpPr>
        <p:spPr>
          <a:xfrm>
            <a:off x="13020046" y="9496917"/>
            <a:ext cx="287428" cy="371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813" dirty="0">
                <a:solidFill>
                  <a:schemeClr val="dk1"/>
                </a:solidFill>
              </a:rPr>
              <a:t>1</a:t>
            </a:r>
          </a:p>
        </p:txBody>
      </p:sp>
      <p:sp>
        <p:nvSpPr>
          <p:cNvPr id="267" name="TextBox 382"/>
          <p:cNvSpPr txBox="1"/>
          <p:nvPr/>
        </p:nvSpPr>
        <p:spPr>
          <a:xfrm>
            <a:off x="5866457" y="9584804"/>
            <a:ext cx="287428" cy="371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813" dirty="0">
                <a:solidFill>
                  <a:schemeClr val="dk1"/>
                </a:solidFill>
              </a:rPr>
              <a:t>1</a:t>
            </a:r>
          </a:p>
        </p:txBody>
      </p:sp>
      <p:sp>
        <p:nvSpPr>
          <p:cNvPr id="268" name="TextBox 377"/>
          <p:cNvSpPr txBox="1"/>
          <p:nvPr/>
        </p:nvSpPr>
        <p:spPr>
          <a:xfrm>
            <a:off x="11764871" y="9817526"/>
            <a:ext cx="330174" cy="371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813" dirty="0">
                <a:solidFill>
                  <a:schemeClr val="dk1"/>
                </a:solidFill>
              </a:rPr>
              <a:t>N</a:t>
            </a:r>
          </a:p>
        </p:txBody>
      </p:sp>
      <p:sp>
        <p:nvSpPr>
          <p:cNvPr id="76" name="Oval 75"/>
          <p:cNvSpPr/>
          <p:nvPr/>
        </p:nvSpPr>
        <p:spPr>
          <a:xfrm>
            <a:off x="11993485" y="140767"/>
            <a:ext cx="1613732" cy="10204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798" tIns="54399" rIns="108798" bIns="543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360" dirty="0">
                <a:latin typeface="Arial" panose="020B0604020202020204" pitchFamily="34" charset="0"/>
                <a:cs typeface="Arial" panose="020B0604020202020204" pitchFamily="34" charset="0"/>
              </a:rPr>
              <a:t>Valor_ </a:t>
            </a:r>
            <a:r>
              <a:rPr lang="pt-PT" sz="1360" dirty="0">
                <a:latin typeface="Arial" panose="020B0604020202020204" pitchFamily="34" charset="0"/>
                <a:cs typeface="Arial" panose="020B0604020202020204" pitchFamily="34" charset="0"/>
              </a:rPr>
              <a:t>estimado</a:t>
            </a:r>
            <a:endParaRPr lang="pt-PT" sz="119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7" name="Conexão reta 76"/>
          <p:cNvCxnSpPr>
            <a:stCxn id="127" idx="0"/>
            <a:endCxn id="76" idx="4"/>
          </p:cNvCxnSpPr>
          <p:nvPr/>
        </p:nvCxnSpPr>
        <p:spPr>
          <a:xfrm flipH="1" flipV="1">
            <a:off x="12800351" y="1161263"/>
            <a:ext cx="363409" cy="28105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12254750" y="13335452"/>
            <a:ext cx="1438592" cy="8529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798" tIns="54399" rIns="108798" bIns="543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360" dirty="0">
                <a:latin typeface="Arial" panose="020B0604020202020204" pitchFamily="34" charset="0"/>
                <a:cs typeface="Arial" panose="020B0604020202020204" pitchFamily="34" charset="0"/>
              </a:rPr>
              <a:t>Descritivo</a:t>
            </a:r>
            <a:endParaRPr lang="pt-PT" sz="119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Conexão reta 10"/>
          <p:cNvCxnSpPr>
            <a:stCxn id="167" idx="2"/>
            <a:endCxn id="78" idx="0"/>
          </p:cNvCxnSpPr>
          <p:nvPr/>
        </p:nvCxnSpPr>
        <p:spPr>
          <a:xfrm flipH="1">
            <a:off x="12974046" y="10672365"/>
            <a:ext cx="99204" cy="26630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/>
          <p:cNvSpPr/>
          <p:nvPr/>
        </p:nvSpPr>
        <p:spPr>
          <a:xfrm>
            <a:off x="4140008" y="13580274"/>
            <a:ext cx="1444152" cy="8936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798" tIns="54399" rIns="108798" bIns="543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247" i="1" dirty="0">
                <a:latin typeface="Arial" panose="020B0604020202020204" pitchFamily="34" charset="0"/>
                <a:cs typeface="Arial" panose="020B0604020202020204" pitchFamily="34" charset="0"/>
              </a:rPr>
              <a:t>E-mail</a:t>
            </a:r>
          </a:p>
        </p:txBody>
      </p:sp>
      <p:cxnSp>
        <p:nvCxnSpPr>
          <p:cNvPr id="14" name="Conexão reta 13"/>
          <p:cNvCxnSpPr>
            <a:stCxn id="5" idx="2"/>
            <a:endCxn id="79" idx="0"/>
          </p:cNvCxnSpPr>
          <p:nvPr/>
        </p:nvCxnSpPr>
        <p:spPr>
          <a:xfrm>
            <a:off x="4778671" y="10572252"/>
            <a:ext cx="83413" cy="30080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Oval 141"/>
          <p:cNvSpPr/>
          <p:nvPr/>
        </p:nvSpPr>
        <p:spPr>
          <a:xfrm>
            <a:off x="6959579" y="11370760"/>
            <a:ext cx="1444152" cy="8936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798" tIns="54399" rIns="108798" bIns="543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247" i="1" dirty="0">
                <a:latin typeface="Arial" panose="020B0604020202020204" pitchFamily="34" charset="0"/>
                <a:cs typeface="Arial" panose="020B0604020202020204" pitchFamily="34" charset="0"/>
              </a:rPr>
              <a:t>Morada</a:t>
            </a:r>
          </a:p>
        </p:txBody>
      </p:sp>
      <p:cxnSp>
        <p:nvCxnSpPr>
          <p:cNvPr id="99" name="Conexão reta 98"/>
          <p:cNvCxnSpPr>
            <a:stCxn id="5" idx="2"/>
            <a:endCxn id="142" idx="2"/>
          </p:cNvCxnSpPr>
          <p:nvPr/>
        </p:nvCxnSpPr>
        <p:spPr>
          <a:xfrm>
            <a:off x="4778671" y="10572252"/>
            <a:ext cx="2180908" cy="12453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26"/>
          <p:cNvSpPr/>
          <p:nvPr/>
        </p:nvSpPr>
        <p:spPr>
          <a:xfrm>
            <a:off x="18292206" y="7949602"/>
            <a:ext cx="2276386" cy="1004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798" tIns="54399" rIns="108798" bIns="543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2266" dirty="0"/>
              <a:t>Atividade</a:t>
            </a:r>
          </a:p>
        </p:txBody>
      </p:sp>
      <p:sp>
        <p:nvSpPr>
          <p:cNvPr id="175" name="Diamond 3"/>
          <p:cNvSpPr/>
          <p:nvPr/>
        </p:nvSpPr>
        <p:spPr>
          <a:xfrm rot="1932078">
            <a:off x="16012685" y="5685791"/>
            <a:ext cx="2112246" cy="1277575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798" tIns="54399" rIns="108798" bIns="543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2040" dirty="0"/>
              <a:t>Envolve</a:t>
            </a:r>
            <a:endParaRPr lang="pt-PT" sz="2040" dirty="0"/>
          </a:p>
        </p:txBody>
      </p:sp>
      <p:cxnSp>
        <p:nvCxnSpPr>
          <p:cNvPr id="118" name="Conexão reta 117"/>
          <p:cNvCxnSpPr>
            <a:stCxn id="127" idx="3"/>
            <a:endCxn id="175" idx="1"/>
          </p:cNvCxnSpPr>
          <p:nvPr/>
        </p:nvCxnSpPr>
        <p:spPr>
          <a:xfrm>
            <a:off x="14301953" y="4474276"/>
            <a:ext cx="1873183" cy="12875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exão reta 119"/>
          <p:cNvCxnSpPr>
            <a:stCxn id="175" idx="3"/>
            <a:endCxn id="166" idx="0"/>
          </p:cNvCxnSpPr>
          <p:nvPr/>
        </p:nvCxnSpPr>
        <p:spPr>
          <a:xfrm>
            <a:off x="17962479" y="6887382"/>
            <a:ext cx="1467920" cy="10622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Oval 176"/>
          <p:cNvSpPr/>
          <p:nvPr/>
        </p:nvSpPr>
        <p:spPr>
          <a:xfrm>
            <a:off x="1695388" y="1700942"/>
            <a:ext cx="1542201" cy="92889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798" tIns="54399" rIns="108798" bIns="543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247" dirty="0">
                <a:latin typeface="Arial" panose="020B0604020202020204" pitchFamily="34" charset="0"/>
                <a:cs typeface="Arial" panose="020B0604020202020204" pitchFamily="34" charset="0"/>
              </a:rPr>
              <a:t>Nome</a:t>
            </a:r>
          </a:p>
        </p:txBody>
      </p:sp>
      <p:cxnSp>
        <p:nvCxnSpPr>
          <p:cNvPr id="128" name="Conexão reta 127"/>
          <p:cNvCxnSpPr>
            <a:stCxn id="35" idx="0"/>
            <a:endCxn id="177" idx="5"/>
          </p:cNvCxnSpPr>
          <p:nvPr/>
        </p:nvCxnSpPr>
        <p:spPr>
          <a:xfrm flipH="1" flipV="1">
            <a:off x="3011739" y="2493806"/>
            <a:ext cx="1876927" cy="15301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Oval 185"/>
          <p:cNvSpPr/>
          <p:nvPr/>
        </p:nvSpPr>
        <p:spPr>
          <a:xfrm>
            <a:off x="6821620" y="2272198"/>
            <a:ext cx="1542201" cy="92889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798" tIns="54399" rIns="108798" bIns="543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247" dirty="0" err="1">
                <a:latin typeface="Arial" panose="020B0604020202020204" pitchFamily="34" charset="0"/>
                <a:cs typeface="Arial" panose="020B0604020202020204" pitchFamily="34" charset="0"/>
              </a:rPr>
              <a:t>Nome_curto</a:t>
            </a:r>
            <a:endParaRPr lang="pt-PT" sz="1247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0" name="Conexão reta 139"/>
          <p:cNvCxnSpPr>
            <a:stCxn id="35" idx="0"/>
            <a:endCxn id="186" idx="3"/>
          </p:cNvCxnSpPr>
          <p:nvPr/>
        </p:nvCxnSpPr>
        <p:spPr>
          <a:xfrm flipV="1">
            <a:off x="4888666" y="3065062"/>
            <a:ext cx="2158804" cy="958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Oval 189"/>
          <p:cNvSpPr/>
          <p:nvPr/>
        </p:nvSpPr>
        <p:spPr>
          <a:xfrm>
            <a:off x="5394606" y="374269"/>
            <a:ext cx="1542201" cy="92889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798" tIns="54399" rIns="108798" bIns="543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247" dirty="0">
                <a:latin typeface="Arial" panose="020B0604020202020204" pitchFamily="34" charset="0"/>
                <a:cs typeface="Arial" panose="020B0604020202020204" pitchFamily="34" charset="0"/>
              </a:rPr>
              <a:t>Descrição</a:t>
            </a:r>
          </a:p>
        </p:txBody>
      </p:sp>
      <p:sp>
        <p:nvSpPr>
          <p:cNvPr id="191" name="Oval 190"/>
          <p:cNvSpPr/>
          <p:nvPr/>
        </p:nvSpPr>
        <p:spPr>
          <a:xfrm>
            <a:off x="3659162" y="146497"/>
            <a:ext cx="1542201" cy="92889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798" tIns="54399" rIns="108798" bIns="543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247" dirty="0">
                <a:latin typeface="Arial" panose="020B0604020202020204" pitchFamily="34" charset="0"/>
                <a:cs typeface="Arial" panose="020B0604020202020204" pitchFamily="34" charset="0"/>
              </a:rPr>
              <a:t>Período</a:t>
            </a:r>
          </a:p>
        </p:txBody>
      </p:sp>
      <p:sp>
        <p:nvSpPr>
          <p:cNvPr id="201" name="Oval 200"/>
          <p:cNvSpPr/>
          <p:nvPr/>
        </p:nvSpPr>
        <p:spPr>
          <a:xfrm>
            <a:off x="6528129" y="1181883"/>
            <a:ext cx="1723072" cy="92889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798" tIns="54399" rIns="108798" bIns="543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247" dirty="0">
                <a:latin typeface="Arial" panose="020B0604020202020204" pitchFamily="34" charset="0"/>
                <a:cs typeface="Arial" panose="020B0604020202020204" pitchFamily="34" charset="0"/>
              </a:rPr>
              <a:t>Valor_ </a:t>
            </a:r>
            <a:r>
              <a:rPr lang="pt-PT" sz="1247" dirty="0" err="1">
                <a:latin typeface="Arial" panose="020B0604020202020204" pitchFamily="34" charset="0"/>
                <a:cs typeface="Arial" panose="020B0604020202020204" pitchFamily="34" charset="0"/>
              </a:rPr>
              <a:t>Orcamentado</a:t>
            </a:r>
            <a:endParaRPr lang="pt-PT" sz="1247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9" name="Conexão reta 158"/>
          <p:cNvCxnSpPr>
            <a:stCxn id="35" idx="0"/>
            <a:endCxn id="191" idx="4"/>
          </p:cNvCxnSpPr>
          <p:nvPr/>
        </p:nvCxnSpPr>
        <p:spPr>
          <a:xfrm flipH="1" flipV="1">
            <a:off x="4430263" y="1075395"/>
            <a:ext cx="458403" cy="29485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exão reta 160"/>
          <p:cNvCxnSpPr>
            <a:stCxn id="35" idx="0"/>
            <a:endCxn id="190" idx="3"/>
          </p:cNvCxnSpPr>
          <p:nvPr/>
        </p:nvCxnSpPr>
        <p:spPr>
          <a:xfrm flipV="1">
            <a:off x="4888666" y="1167133"/>
            <a:ext cx="731790" cy="28568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exão reta 162"/>
          <p:cNvCxnSpPr>
            <a:stCxn id="35" idx="0"/>
            <a:endCxn id="201" idx="2"/>
          </p:cNvCxnSpPr>
          <p:nvPr/>
        </p:nvCxnSpPr>
        <p:spPr>
          <a:xfrm flipV="1">
            <a:off x="4888666" y="1646332"/>
            <a:ext cx="1639463" cy="23776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Oval 211"/>
          <p:cNvSpPr/>
          <p:nvPr/>
        </p:nvSpPr>
        <p:spPr>
          <a:xfrm>
            <a:off x="18602530" y="10896283"/>
            <a:ext cx="1431127" cy="86870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798" tIns="54399" rIns="108798" bIns="543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247" dirty="0" err="1">
                <a:latin typeface="Arial" panose="020B0604020202020204" pitchFamily="34" charset="0"/>
                <a:cs typeface="Arial" panose="020B0604020202020204" pitchFamily="34" charset="0"/>
              </a:rPr>
              <a:t>Data_fim</a:t>
            </a:r>
            <a:endParaRPr lang="pt-PT" sz="1247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3" name="Oval 212"/>
          <p:cNvSpPr/>
          <p:nvPr/>
        </p:nvSpPr>
        <p:spPr>
          <a:xfrm>
            <a:off x="16700505" y="9481569"/>
            <a:ext cx="1287391" cy="74412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798" tIns="54399" rIns="108798" bIns="543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247" dirty="0">
                <a:latin typeface="Arial" panose="020B0604020202020204" pitchFamily="34" charset="0"/>
                <a:cs typeface="Arial" panose="020B0604020202020204" pitchFamily="34" charset="0"/>
              </a:rPr>
              <a:t>Tipo</a:t>
            </a:r>
            <a:endParaRPr lang="pt-PT" sz="1247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7" name="Oval 226"/>
          <p:cNvSpPr/>
          <p:nvPr/>
        </p:nvSpPr>
        <p:spPr>
          <a:xfrm>
            <a:off x="17197858" y="10381054"/>
            <a:ext cx="1459769" cy="8033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798" tIns="54399" rIns="108798" bIns="543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247" dirty="0" err="1">
                <a:latin typeface="Arial" panose="020B0604020202020204" pitchFamily="34" charset="0"/>
                <a:cs typeface="Arial" panose="020B0604020202020204" pitchFamily="34" charset="0"/>
              </a:rPr>
              <a:t>Data_início</a:t>
            </a:r>
            <a:endParaRPr lang="pt-PT" sz="1247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1" name="Oval 230"/>
          <p:cNvSpPr/>
          <p:nvPr/>
        </p:nvSpPr>
        <p:spPr>
          <a:xfrm>
            <a:off x="20047445" y="10347113"/>
            <a:ext cx="1542201" cy="9691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798" tIns="54399" rIns="108798" bIns="543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247" dirty="0" err="1">
                <a:latin typeface="Arial" panose="020B0604020202020204" pitchFamily="34" charset="0"/>
                <a:cs typeface="Arial" panose="020B0604020202020204" pitchFamily="34" charset="0"/>
              </a:rPr>
              <a:t>Orcamento_estimado</a:t>
            </a:r>
            <a:endParaRPr lang="pt-PT" sz="1247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2" name="Conexão reta 201"/>
          <p:cNvCxnSpPr>
            <a:stCxn id="213" idx="6"/>
            <a:endCxn id="166" idx="2"/>
          </p:cNvCxnSpPr>
          <p:nvPr/>
        </p:nvCxnSpPr>
        <p:spPr>
          <a:xfrm flipV="1">
            <a:off x="17987896" y="8954577"/>
            <a:ext cx="1442503" cy="8990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Conexão reta 203"/>
          <p:cNvCxnSpPr>
            <a:stCxn id="227" idx="7"/>
            <a:endCxn id="166" idx="2"/>
          </p:cNvCxnSpPr>
          <p:nvPr/>
        </p:nvCxnSpPr>
        <p:spPr>
          <a:xfrm flipV="1">
            <a:off x="18443849" y="8954577"/>
            <a:ext cx="986550" cy="15441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Conexão reta 205"/>
          <p:cNvCxnSpPr>
            <a:stCxn id="212" idx="0"/>
            <a:endCxn id="166" idx="2"/>
          </p:cNvCxnSpPr>
          <p:nvPr/>
        </p:nvCxnSpPr>
        <p:spPr>
          <a:xfrm flipV="1">
            <a:off x="19318094" y="8954577"/>
            <a:ext cx="112305" cy="19417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exão reta 208"/>
          <p:cNvCxnSpPr>
            <a:stCxn id="231" idx="1"/>
            <a:endCxn id="166" idx="2"/>
          </p:cNvCxnSpPr>
          <p:nvPr/>
        </p:nvCxnSpPr>
        <p:spPr>
          <a:xfrm flipH="1" flipV="1">
            <a:off x="19430399" y="8954577"/>
            <a:ext cx="842896" cy="15344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Oval 283"/>
          <p:cNvSpPr/>
          <p:nvPr/>
        </p:nvSpPr>
        <p:spPr>
          <a:xfrm>
            <a:off x="13689462" y="637261"/>
            <a:ext cx="1819293" cy="8772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798" tIns="54399" rIns="108798" bIns="543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360" dirty="0" err="1">
                <a:latin typeface="Arial" panose="020B0604020202020204" pitchFamily="34" charset="0"/>
                <a:cs typeface="Arial" panose="020B0604020202020204" pitchFamily="34" charset="0"/>
              </a:rPr>
              <a:t>Data_decisao</a:t>
            </a:r>
            <a:endParaRPr lang="pt-PT" sz="119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5" name="Oval 284"/>
          <p:cNvSpPr/>
          <p:nvPr/>
        </p:nvSpPr>
        <p:spPr>
          <a:xfrm>
            <a:off x="14652017" y="1700610"/>
            <a:ext cx="1613732" cy="8034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798" tIns="54399" rIns="108798" bIns="543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360" dirty="0" err="1">
                <a:latin typeface="Arial" panose="020B0604020202020204" pitchFamily="34" charset="0"/>
                <a:cs typeface="Arial" panose="020B0604020202020204" pitchFamily="34" charset="0"/>
              </a:rPr>
              <a:t>Justificacao_decisao</a:t>
            </a:r>
            <a:endParaRPr lang="pt-PT" sz="119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6" name="Oval 285"/>
          <p:cNvSpPr/>
          <p:nvPr/>
        </p:nvSpPr>
        <p:spPr>
          <a:xfrm>
            <a:off x="14909102" y="2730603"/>
            <a:ext cx="1714684" cy="8528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798" tIns="54399" rIns="108798" bIns="543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360" dirty="0" err="1">
                <a:latin typeface="Arial" panose="020B0604020202020204" pitchFamily="34" charset="0"/>
                <a:cs typeface="Arial" panose="020B0604020202020204" pitchFamily="34" charset="0"/>
              </a:rPr>
              <a:t>Data_pedido</a:t>
            </a:r>
            <a:endParaRPr lang="pt-PT" sz="119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8" name="Conexão reta 277"/>
          <p:cNvCxnSpPr>
            <a:stCxn id="127" idx="0"/>
            <a:endCxn id="286" idx="2"/>
          </p:cNvCxnSpPr>
          <p:nvPr/>
        </p:nvCxnSpPr>
        <p:spPr>
          <a:xfrm flipV="1">
            <a:off x="13163760" y="3157006"/>
            <a:ext cx="1745342" cy="8147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Conexão reta 281"/>
          <p:cNvCxnSpPr>
            <a:stCxn id="127" idx="0"/>
            <a:endCxn id="285" idx="3"/>
          </p:cNvCxnSpPr>
          <p:nvPr/>
        </p:nvCxnSpPr>
        <p:spPr>
          <a:xfrm flipV="1">
            <a:off x="13163760" y="2386385"/>
            <a:ext cx="1724583" cy="15854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Conexão reta 287"/>
          <p:cNvCxnSpPr>
            <a:stCxn id="127" idx="0"/>
            <a:endCxn id="284" idx="3"/>
          </p:cNvCxnSpPr>
          <p:nvPr/>
        </p:nvCxnSpPr>
        <p:spPr>
          <a:xfrm flipV="1">
            <a:off x="13163760" y="1386054"/>
            <a:ext cx="792131" cy="25857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6" name="Oval 405"/>
          <p:cNvSpPr/>
          <p:nvPr/>
        </p:nvSpPr>
        <p:spPr>
          <a:xfrm>
            <a:off x="20312028" y="9332564"/>
            <a:ext cx="1378572" cy="8334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798" tIns="54399" rIns="108798" bIns="543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247" u="sng" dirty="0" err="1">
                <a:latin typeface="Arial" panose="020B0604020202020204" pitchFamily="34" charset="0"/>
                <a:cs typeface="Arial" panose="020B0604020202020204" pitchFamily="34" charset="0"/>
              </a:rPr>
              <a:t>Atividade_ID</a:t>
            </a:r>
            <a:endParaRPr lang="pt-PT" sz="1247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14" name="Conexão reta 413"/>
          <p:cNvCxnSpPr>
            <a:stCxn id="166" idx="2"/>
            <a:endCxn id="406" idx="1"/>
          </p:cNvCxnSpPr>
          <p:nvPr/>
        </p:nvCxnSpPr>
        <p:spPr>
          <a:xfrm>
            <a:off x="19430399" y="8954577"/>
            <a:ext cx="1083516" cy="5000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7" name="TextBox 382"/>
          <p:cNvSpPr txBox="1"/>
          <p:nvPr/>
        </p:nvSpPr>
        <p:spPr>
          <a:xfrm>
            <a:off x="19100080" y="7831111"/>
            <a:ext cx="287428" cy="371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813" dirty="0">
                <a:solidFill>
                  <a:schemeClr val="dk1"/>
                </a:solidFill>
              </a:rPr>
              <a:t>1</a:t>
            </a:r>
          </a:p>
        </p:txBody>
      </p:sp>
      <p:sp>
        <p:nvSpPr>
          <p:cNvPr id="458" name="TextBox 377"/>
          <p:cNvSpPr txBox="1"/>
          <p:nvPr/>
        </p:nvSpPr>
        <p:spPr>
          <a:xfrm>
            <a:off x="14348997" y="4265720"/>
            <a:ext cx="330174" cy="371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813" dirty="0">
                <a:solidFill>
                  <a:schemeClr val="dk1"/>
                </a:solidFill>
              </a:rPr>
              <a:t>N</a:t>
            </a:r>
          </a:p>
        </p:txBody>
      </p:sp>
      <p:sp>
        <p:nvSpPr>
          <p:cNvPr id="115" name="Oval 114"/>
          <p:cNvSpPr/>
          <p:nvPr/>
        </p:nvSpPr>
        <p:spPr>
          <a:xfrm>
            <a:off x="5723709" y="13243419"/>
            <a:ext cx="1444152" cy="8936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798" tIns="54399" rIns="108798" bIns="543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247" i="1">
                <a:latin typeface="Arial" panose="020B0604020202020204" pitchFamily="34" charset="0"/>
                <a:cs typeface="Arial" panose="020B0604020202020204" pitchFamily="34" charset="0"/>
              </a:rPr>
              <a:t>Tipo</a:t>
            </a:r>
            <a:endParaRPr lang="pt-PT" sz="1247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Conexão reta 14"/>
          <p:cNvCxnSpPr>
            <a:stCxn id="5" idx="2"/>
            <a:endCxn id="115" idx="1"/>
          </p:cNvCxnSpPr>
          <p:nvPr/>
        </p:nvCxnSpPr>
        <p:spPr>
          <a:xfrm>
            <a:off x="4778671" y="10572252"/>
            <a:ext cx="1156529" cy="28020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Diamond 323"/>
          <p:cNvSpPr/>
          <p:nvPr/>
        </p:nvSpPr>
        <p:spPr>
          <a:xfrm>
            <a:off x="687368" y="5862642"/>
            <a:ext cx="2611212" cy="1331621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798" tIns="54399" rIns="108798" bIns="543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2040" dirty="0" smtClean="0"/>
              <a:t>Financia</a:t>
            </a:r>
          </a:p>
        </p:txBody>
      </p:sp>
      <p:cxnSp>
        <p:nvCxnSpPr>
          <p:cNvPr id="13" name="Conexão reta 12"/>
          <p:cNvCxnSpPr>
            <a:stCxn id="35" idx="1"/>
            <a:endCxn id="114" idx="0"/>
          </p:cNvCxnSpPr>
          <p:nvPr/>
        </p:nvCxnSpPr>
        <p:spPr>
          <a:xfrm flipH="1">
            <a:off x="1992974" y="4451381"/>
            <a:ext cx="1836126" cy="14112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xão reta 16"/>
          <p:cNvCxnSpPr>
            <a:stCxn id="114" idx="3"/>
            <a:endCxn id="35" idx="2"/>
          </p:cNvCxnSpPr>
          <p:nvPr/>
        </p:nvCxnSpPr>
        <p:spPr>
          <a:xfrm flipV="1">
            <a:off x="3298580" y="4878800"/>
            <a:ext cx="1590086" cy="16496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382"/>
          <p:cNvSpPr txBox="1"/>
          <p:nvPr/>
        </p:nvSpPr>
        <p:spPr>
          <a:xfrm>
            <a:off x="3543328" y="4237898"/>
            <a:ext cx="287428" cy="371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813" dirty="0">
                <a:solidFill>
                  <a:schemeClr val="dk1"/>
                </a:solidFill>
              </a:rPr>
              <a:t>1</a:t>
            </a:r>
          </a:p>
        </p:txBody>
      </p:sp>
      <p:sp>
        <p:nvSpPr>
          <p:cNvPr id="122" name="TextBox 382"/>
          <p:cNvSpPr txBox="1"/>
          <p:nvPr/>
        </p:nvSpPr>
        <p:spPr>
          <a:xfrm>
            <a:off x="4435546" y="4855524"/>
            <a:ext cx="287428" cy="371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813" dirty="0">
                <a:solidFill>
                  <a:schemeClr val="dk1"/>
                </a:solidFill>
              </a:rPr>
              <a:t>1</a:t>
            </a:r>
          </a:p>
        </p:txBody>
      </p:sp>
      <p:sp>
        <p:nvSpPr>
          <p:cNvPr id="126" name="Oval 125"/>
          <p:cNvSpPr/>
          <p:nvPr/>
        </p:nvSpPr>
        <p:spPr>
          <a:xfrm>
            <a:off x="2300246" y="7715423"/>
            <a:ext cx="1339140" cy="8803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798" tIns="54399" rIns="108798" bIns="543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360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pt-PT" sz="119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1" name="Oval 130"/>
          <p:cNvSpPr/>
          <p:nvPr/>
        </p:nvSpPr>
        <p:spPr>
          <a:xfrm>
            <a:off x="1010140" y="8531336"/>
            <a:ext cx="1363391" cy="86115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798" tIns="54399" rIns="108798" bIns="543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360" dirty="0">
                <a:latin typeface="Arial" panose="020B0604020202020204" pitchFamily="34" charset="0"/>
                <a:cs typeface="Arial" panose="020B0604020202020204" pitchFamily="34" charset="0"/>
              </a:rPr>
              <a:t>Montante</a:t>
            </a:r>
            <a:endParaRPr lang="pt-PT" sz="119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2" name="Oval 131"/>
          <p:cNvSpPr/>
          <p:nvPr/>
        </p:nvSpPr>
        <p:spPr>
          <a:xfrm>
            <a:off x="0" y="7678365"/>
            <a:ext cx="1438592" cy="8529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798" tIns="54399" rIns="108798" bIns="543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360" dirty="0">
                <a:latin typeface="Arial" panose="020B0604020202020204" pitchFamily="34" charset="0"/>
                <a:cs typeface="Arial" panose="020B0604020202020204" pitchFamily="34" charset="0"/>
              </a:rPr>
              <a:t>Descritivo</a:t>
            </a:r>
            <a:endParaRPr lang="pt-PT" sz="119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" name="Conexão reta 28"/>
          <p:cNvCxnSpPr>
            <a:stCxn id="132" idx="0"/>
            <a:endCxn id="114" idx="2"/>
          </p:cNvCxnSpPr>
          <p:nvPr/>
        </p:nvCxnSpPr>
        <p:spPr>
          <a:xfrm flipV="1">
            <a:off x="719296" y="7194263"/>
            <a:ext cx="1273678" cy="4841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xão reta 30"/>
          <p:cNvCxnSpPr>
            <a:stCxn id="126" idx="0"/>
            <a:endCxn id="114" idx="2"/>
          </p:cNvCxnSpPr>
          <p:nvPr/>
        </p:nvCxnSpPr>
        <p:spPr>
          <a:xfrm flipH="1" flipV="1">
            <a:off x="1992974" y="7194263"/>
            <a:ext cx="976842" cy="521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xão reta 32"/>
          <p:cNvCxnSpPr>
            <a:stCxn id="131" idx="0"/>
            <a:endCxn id="114" idx="2"/>
          </p:cNvCxnSpPr>
          <p:nvPr/>
        </p:nvCxnSpPr>
        <p:spPr>
          <a:xfrm flipV="1">
            <a:off x="1691836" y="7194263"/>
            <a:ext cx="301138" cy="13370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Diamond 369"/>
          <p:cNvSpPr/>
          <p:nvPr/>
        </p:nvSpPr>
        <p:spPr>
          <a:xfrm rot="40901">
            <a:off x="7799283" y="10470442"/>
            <a:ext cx="2385176" cy="103943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798" tIns="54399" rIns="108798" bIns="543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2040" dirty="0" smtClean="0"/>
              <a:t>Beneficia</a:t>
            </a:r>
            <a:endParaRPr lang="pt-PT" sz="2040" dirty="0"/>
          </a:p>
        </p:txBody>
      </p:sp>
      <p:cxnSp>
        <p:nvCxnSpPr>
          <p:cNvPr id="452" name="Conexão reta 451"/>
          <p:cNvCxnSpPr>
            <a:stCxn id="5" idx="3"/>
            <a:endCxn id="171" idx="1"/>
          </p:cNvCxnSpPr>
          <p:nvPr/>
        </p:nvCxnSpPr>
        <p:spPr>
          <a:xfrm>
            <a:off x="5780417" y="10108317"/>
            <a:ext cx="2018950" cy="8676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Conexão reta 453"/>
          <p:cNvCxnSpPr>
            <a:stCxn id="171" idx="3"/>
            <a:endCxn id="167" idx="1"/>
          </p:cNvCxnSpPr>
          <p:nvPr/>
        </p:nvCxnSpPr>
        <p:spPr>
          <a:xfrm flipV="1">
            <a:off x="10184375" y="10244946"/>
            <a:ext cx="1898039" cy="7594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382"/>
          <p:cNvSpPr txBox="1"/>
          <p:nvPr/>
        </p:nvSpPr>
        <p:spPr>
          <a:xfrm>
            <a:off x="5875363" y="10161453"/>
            <a:ext cx="287428" cy="371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813" dirty="0">
                <a:solidFill>
                  <a:schemeClr val="dk1"/>
                </a:solidFill>
              </a:rPr>
              <a:t>1</a:t>
            </a:r>
          </a:p>
        </p:txBody>
      </p:sp>
      <p:sp>
        <p:nvSpPr>
          <p:cNvPr id="178" name="TextBox 382"/>
          <p:cNvSpPr txBox="1"/>
          <p:nvPr/>
        </p:nvSpPr>
        <p:spPr>
          <a:xfrm>
            <a:off x="11748797" y="10274118"/>
            <a:ext cx="287428" cy="371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813" u="sng" dirty="0" smtClean="0">
                <a:solidFill>
                  <a:schemeClr val="dk1"/>
                </a:solidFill>
              </a:rPr>
              <a:t>N</a:t>
            </a:r>
            <a:endParaRPr lang="pt-PT" sz="1813" u="sng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25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295</TotalTime>
  <Words>75</Words>
  <Application>Microsoft Office PowerPoint</Application>
  <PresentationFormat>Personalizados</PresentationFormat>
  <Paragraphs>65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Apresentação do PowerPoint</vt:lpstr>
    </vt:vector>
  </TitlesOfParts>
  <Company>FEUP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ee11141</dc:creator>
  <cp:lastModifiedBy>Hugo Fonseca</cp:lastModifiedBy>
  <cp:revision>41</cp:revision>
  <dcterms:created xsi:type="dcterms:W3CDTF">2014-11-13T10:37:48Z</dcterms:created>
  <dcterms:modified xsi:type="dcterms:W3CDTF">2014-11-21T15:57:14Z</dcterms:modified>
</cp:coreProperties>
</file>