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780500" cy="16559213"/>
  <p:notesSz cx="6858000" cy="9144000"/>
  <p:defaultTextStyle>
    <a:defPPr>
      <a:defRPr lang="pt-PT"/>
    </a:defPPr>
    <a:lvl1pPr marL="0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1pPr>
    <a:lvl2pPr marL="862455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2pPr>
    <a:lvl3pPr marL="1724909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3pPr>
    <a:lvl4pPr marL="2587364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4pPr>
    <a:lvl5pPr marL="3449817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5pPr>
    <a:lvl6pPr marL="4312272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6pPr>
    <a:lvl7pPr marL="517472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7pPr>
    <a:lvl8pPr marL="6037181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8pPr>
    <a:lvl9pPr marL="6899636" algn="l" defTabSz="1724909" rtl="0" eaLnBrk="1" latinLnBrk="0" hangingPunct="1">
      <a:defRPr sz="3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3896" autoAdjust="0"/>
  </p:normalViewPr>
  <p:slideViewPr>
    <p:cSldViewPr snapToGrid="0">
      <p:cViewPr>
        <p:scale>
          <a:sx n="125" d="100"/>
          <a:sy n="125" d="100"/>
        </p:scale>
        <p:origin x="96" y="-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538" y="2710039"/>
            <a:ext cx="18513425" cy="5765059"/>
          </a:xfrm>
        </p:spPr>
        <p:txBody>
          <a:bodyPr anchor="b"/>
          <a:lstStyle>
            <a:lvl1pPr algn="ctr"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563" y="8697421"/>
            <a:ext cx="16335375" cy="3997975"/>
          </a:xfrm>
        </p:spPr>
        <p:txBody>
          <a:bodyPr/>
          <a:lstStyle>
            <a:lvl1pPr marL="0" indent="0" algn="ctr">
              <a:buNone/>
              <a:defRPr sz="5717"/>
            </a:lvl1pPr>
            <a:lvl2pPr marL="1089005" indent="0" algn="ctr">
              <a:buNone/>
              <a:defRPr sz="4764"/>
            </a:lvl2pPr>
            <a:lvl3pPr marL="2178009" indent="0" algn="ctr">
              <a:buNone/>
              <a:defRPr sz="4287"/>
            </a:lvl3pPr>
            <a:lvl4pPr marL="3267014" indent="0" algn="ctr">
              <a:buNone/>
              <a:defRPr sz="3811"/>
            </a:lvl4pPr>
            <a:lvl5pPr marL="4356019" indent="0" algn="ctr">
              <a:buNone/>
              <a:defRPr sz="3811"/>
            </a:lvl5pPr>
            <a:lvl6pPr marL="5445023" indent="0" algn="ctr">
              <a:buNone/>
              <a:defRPr sz="3811"/>
            </a:lvl6pPr>
            <a:lvl7pPr marL="6534028" indent="0" algn="ctr">
              <a:buNone/>
              <a:defRPr sz="3811"/>
            </a:lvl7pPr>
            <a:lvl8pPr marL="7623033" indent="0" algn="ctr">
              <a:buNone/>
              <a:defRPr sz="3811"/>
            </a:lvl8pPr>
            <a:lvl9pPr marL="8712037" indent="0" algn="ctr">
              <a:buNone/>
              <a:defRPr sz="3811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7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86672" y="881625"/>
            <a:ext cx="4696420" cy="1403316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7410" y="881625"/>
            <a:ext cx="13817005" cy="1403316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38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17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067" y="4128309"/>
            <a:ext cx="18785681" cy="6888171"/>
          </a:xfrm>
        </p:spPr>
        <p:txBody>
          <a:bodyPr anchor="b"/>
          <a:lstStyle>
            <a:lvl1pPr>
              <a:defRPr sz="14291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6067" y="11081645"/>
            <a:ext cx="18785681" cy="3622327"/>
          </a:xfrm>
        </p:spPr>
        <p:txBody>
          <a:bodyPr/>
          <a:lstStyle>
            <a:lvl1pPr marL="0" indent="0">
              <a:buNone/>
              <a:defRPr sz="5717">
                <a:solidFill>
                  <a:schemeClr val="tx1"/>
                </a:solidFill>
              </a:defRPr>
            </a:lvl1pPr>
            <a:lvl2pPr marL="1089005" indent="0">
              <a:buNone/>
              <a:defRPr sz="4764">
                <a:solidFill>
                  <a:schemeClr val="tx1">
                    <a:tint val="75000"/>
                  </a:schemeClr>
                </a:solidFill>
              </a:defRPr>
            </a:lvl2pPr>
            <a:lvl3pPr marL="2178009" indent="0">
              <a:buNone/>
              <a:defRPr sz="4287">
                <a:solidFill>
                  <a:schemeClr val="tx1">
                    <a:tint val="75000"/>
                  </a:schemeClr>
                </a:solidFill>
              </a:defRPr>
            </a:lvl3pPr>
            <a:lvl4pPr marL="3267014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4pPr>
            <a:lvl5pPr marL="4356019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5pPr>
            <a:lvl6pPr marL="544502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6pPr>
            <a:lvl7pPr marL="6534028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7pPr>
            <a:lvl8pPr marL="7623033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8pPr>
            <a:lvl9pPr marL="8712037" indent="0">
              <a:buNone/>
              <a:defRPr sz="38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62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7409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6378" y="4408124"/>
            <a:ext cx="9256713" cy="10506669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1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881629"/>
            <a:ext cx="18785681" cy="320068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249" y="4059308"/>
            <a:ext cx="9214171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0249" y="6048713"/>
            <a:ext cx="9214171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26380" y="4059308"/>
            <a:ext cx="9259549" cy="1989404"/>
          </a:xfrm>
        </p:spPr>
        <p:txBody>
          <a:bodyPr anchor="b"/>
          <a:lstStyle>
            <a:lvl1pPr marL="0" indent="0">
              <a:buNone/>
              <a:defRPr sz="5717" b="1"/>
            </a:lvl1pPr>
            <a:lvl2pPr marL="1089005" indent="0">
              <a:buNone/>
              <a:defRPr sz="4764" b="1"/>
            </a:lvl2pPr>
            <a:lvl3pPr marL="2178009" indent="0">
              <a:buNone/>
              <a:defRPr sz="4287" b="1"/>
            </a:lvl3pPr>
            <a:lvl4pPr marL="3267014" indent="0">
              <a:buNone/>
              <a:defRPr sz="3811" b="1"/>
            </a:lvl4pPr>
            <a:lvl5pPr marL="4356019" indent="0">
              <a:buNone/>
              <a:defRPr sz="3811" b="1"/>
            </a:lvl5pPr>
            <a:lvl6pPr marL="5445023" indent="0">
              <a:buNone/>
              <a:defRPr sz="3811" b="1"/>
            </a:lvl6pPr>
            <a:lvl7pPr marL="6534028" indent="0">
              <a:buNone/>
              <a:defRPr sz="3811" b="1"/>
            </a:lvl7pPr>
            <a:lvl8pPr marL="7623033" indent="0">
              <a:buNone/>
              <a:defRPr sz="3811" b="1"/>
            </a:lvl8pPr>
            <a:lvl9pPr marL="8712037" indent="0">
              <a:buNone/>
              <a:defRPr sz="3811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26380" y="6048713"/>
            <a:ext cx="9259549" cy="8896745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07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872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51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549" y="2384224"/>
            <a:ext cx="11026378" cy="11767774"/>
          </a:xfrm>
        </p:spPr>
        <p:txBody>
          <a:bodyPr/>
          <a:lstStyle>
            <a:lvl1pPr>
              <a:defRPr sz="7622"/>
            </a:lvl1pPr>
            <a:lvl2pPr>
              <a:defRPr sz="6669"/>
            </a:lvl2pPr>
            <a:lvl3pPr>
              <a:defRPr sz="5717"/>
            </a:lvl3pPr>
            <a:lvl4pPr>
              <a:defRPr sz="4764"/>
            </a:lvl4pPr>
            <a:lvl5pPr>
              <a:defRPr sz="4764"/>
            </a:lvl5pPr>
            <a:lvl6pPr>
              <a:defRPr sz="4764"/>
            </a:lvl6pPr>
            <a:lvl7pPr>
              <a:defRPr sz="4764"/>
            </a:lvl7pPr>
            <a:lvl8pPr>
              <a:defRPr sz="4764"/>
            </a:lvl8pPr>
            <a:lvl9pPr>
              <a:defRPr sz="4764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26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246" y="1103948"/>
            <a:ext cx="7024778" cy="3863816"/>
          </a:xfrm>
        </p:spPr>
        <p:txBody>
          <a:bodyPr anchor="b"/>
          <a:lstStyle>
            <a:lvl1pPr>
              <a:defRPr sz="7622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9549" y="2384224"/>
            <a:ext cx="11026378" cy="11767774"/>
          </a:xfrm>
        </p:spPr>
        <p:txBody>
          <a:bodyPr anchor="t"/>
          <a:lstStyle>
            <a:lvl1pPr marL="0" indent="0">
              <a:buNone/>
              <a:defRPr sz="7622"/>
            </a:lvl1pPr>
            <a:lvl2pPr marL="1089005" indent="0">
              <a:buNone/>
              <a:defRPr sz="6669"/>
            </a:lvl2pPr>
            <a:lvl3pPr marL="2178009" indent="0">
              <a:buNone/>
              <a:defRPr sz="5717"/>
            </a:lvl3pPr>
            <a:lvl4pPr marL="3267014" indent="0">
              <a:buNone/>
              <a:defRPr sz="4764"/>
            </a:lvl4pPr>
            <a:lvl5pPr marL="4356019" indent="0">
              <a:buNone/>
              <a:defRPr sz="4764"/>
            </a:lvl5pPr>
            <a:lvl6pPr marL="5445023" indent="0">
              <a:buNone/>
              <a:defRPr sz="4764"/>
            </a:lvl6pPr>
            <a:lvl7pPr marL="6534028" indent="0">
              <a:buNone/>
              <a:defRPr sz="4764"/>
            </a:lvl7pPr>
            <a:lvl8pPr marL="7623033" indent="0">
              <a:buNone/>
              <a:defRPr sz="4764"/>
            </a:lvl8pPr>
            <a:lvl9pPr marL="8712037" indent="0">
              <a:buNone/>
              <a:defRPr sz="4764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246" y="4967764"/>
            <a:ext cx="7024778" cy="9203397"/>
          </a:xfrm>
        </p:spPr>
        <p:txBody>
          <a:bodyPr/>
          <a:lstStyle>
            <a:lvl1pPr marL="0" indent="0">
              <a:buNone/>
              <a:defRPr sz="3811"/>
            </a:lvl1pPr>
            <a:lvl2pPr marL="1089005" indent="0">
              <a:buNone/>
              <a:defRPr sz="3335"/>
            </a:lvl2pPr>
            <a:lvl3pPr marL="2178009" indent="0">
              <a:buNone/>
              <a:defRPr sz="2858"/>
            </a:lvl3pPr>
            <a:lvl4pPr marL="3267014" indent="0">
              <a:buNone/>
              <a:defRPr sz="2382"/>
            </a:lvl4pPr>
            <a:lvl5pPr marL="4356019" indent="0">
              <a:buNone/>
              <a:defRPr sz="2382"/>
            </a:lvl5pPr>
            <a:lvl6pPr marL="5445023" indent="0">
              <a:buNone/>
              <a:defRPr sz="2382"/>
            </a:lvl6pPr>
            <a:lvl7pPr marL="6534028" indent="0">
              <a:buNone/>
              <a:defRPr sz="2382"/>
            </a:lvl7pPr>
            <a:lvl8pPr marL="7623033" indent="0">
              <a:buNone/>
              <a:defRPr sz="2382"/>
            </a:lvl8pPr>
            <a:lvl9pPr marL="8712037" indent="0">
              <a:buNone/>
              <a:defRPr sz="2382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6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7410" y="881629"/>
            <a:ext cx="18785681" cy="3200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410" y="4408124"/>
            <a:ext cx="18785681" cy="1050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7409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3126-9845-4C81-862B-4734F08A92B8}" type="datetimeFigureOut">
              <a:rPr lang="pt-PT" smtClean="0"/>
              <a:t>27/11/2014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4791" y="15347941"/>
            <a:ext cx="7350919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82478" y="15347941"/>
            <a:ext cx="4900613" cy="88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A469-A993-4B35-9383-6B37ED5CA3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7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78009" rtl="0" eaLnBrk="1" latinLnBrk="0" hangingPunct="1">
        <a:lnSpc>
          <a:spcPct val="90000"/>
        </a:lnSpc>
        <a:spcBef>
          <a:spcPct val="0"/>
        </a:spcBef>
        <a:buNone/>
        <a:defRPr sz="10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502" indent="-544502" algn="l" defTabSz="2178009" rtl="0" eaLnBrk="1" latinLnBrk="0" hangingPunct="1">
        <a:lnSpc>
          <a:spcPct val="90000"/>
        </a:lnSpc>
        <a:spcBef>
          <a:spcPts val="2382"/>
        </a:spcBef>
        <a:buFont typeface="Arial" panose="020B0604020202020204" pitchFamily="34" charset="0"/>
        <a:buChar char="•"/>
        <a:defRPr sz="6669" kern="1200">
          <a:solidFill>
            <a:schemeClr val="tx1"/>
          </a:solidFill>
          <a:latin typeface="+mn-lt"/>
          <a:ea typeface="+mn-ea"/>
          <a:cs typeface="+mn-cs"/>
        </a:defRPr>
      </a:lvl1pPr>
      <a:lvl2pPr marL="1633507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5717" kern="1200">
          <a:solidFill>
            <a:schemeClr val="tx1"/>
          </a:solidFill>
          <a:latin typeface="+mn-lt"/>
          <a:ea typeface="+mn-ea"/>
          <a:cs typeface="+mn-cs"/>
        </a:defRPr>
      </a:lvl2pPr>
      <a:lvl3pPr marL="2722512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764" kern="1200">
          <a:solidFill>
            <a:schemeClr val="tx1"/>
          </a:solidFill>
          <a:latin typeface="+mn-lt"/>
          <a:ea typeface="+mn-ea"/>
          <a:cs typeface="+mn-cs"/>
        </a:defRPr>
      </a:lvl3pPr>
      <a:lvl4pPr marL="381151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900521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989526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707853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8167535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9256540" indent="-544502" algn="l" defTabSz="2178009" rtl="0" eaLnBrk="1" latinLnBrk="0" hangingPunct="1">
        <a:lnSpc>
          <a:spcPct val="90000"/>
        </a:lnSpc>
        <a:spcBef>
          <a:spcPts val="1191"/>
        </a:spcBef>
        <a:buFont typeface="Arial" panose="020B0604020202020204" pitchFamily="34" charset="0"/>
        <a:buChar char="•"/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1pPr>
      <a:lvl2pPr marL="1089005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2pPr>
      <a:lvl3pPr marL="217800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3pPr>
      <a:lvl4pPr marL="3267014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4pPr>
      <a:lvl5pPr marL="4356019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5pPr>
      <a:lvl6pPr marL="544502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6pPr>
      <a:lvl7pPr marL="6534028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7pPr>
      <a:lvl8pPr marL="7623033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8pPr>
      <a:lvl9pPr marL="8712037" algn="l" defTabSz="2178009" rtl="0" eaLnBrk="1" latinLnBrk="0" hangingPunct="1">
        <a:defRPr sz="42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2036195" y="6619747"/>
            <a:ext cx="2141357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Requer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6925" y="9644382"/>
            <a:ext cx="2003492" cy="927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Funcionario</a:t>
            </a:r>
            <a:endParaRPr lang="pt-PT" sz="2519" dirty="0"/>
          </a:p>
        </p:txBody>
      </p:sp>
      <p:sp>
        <p:nvSpPr>
          <p:cNvPr id="12" name="Oval 11"/>
          <p:cNvSpPr/>
          <p:nvPr/>
        </p:nvSpPr>
        <p:spPr>
          <a:xfrm>
            <a:off x="2599146" y="13379605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19" name="Oval 18"/>
          <p:cNvSpPr/>
          <p:nvPr/>
        </p:nvSpPr>
        <p:spPr>
          <a:xfrm>
            <a:off x="827260" y="1065528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NIF</a:t>
            </a:r>
          </a:p>
        </p:txBody>
      </p:sp>
      <p:sp>
        <p:nvSpPr>
          <p:cNvPr id="20" name="Oval 19"/>
          <p:cNvSpPr/>
          <p:nvPr/>
        </p:nvSpPr>
        <p:spPr>
          <a:xfrm>
            <a:off x="577792" y="1168672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1" name="Oval 20"/>
          <p:cNvSpPr/>
          <p:nvPr/>
        </p:nvSpPr>
        <p:spPr>
          <a:xfrm>
            <a:off x="1457184" y="12521526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</a:p>
        </p:txBody>
      </p:sp>
      <p:sp>
        <p:nvSpPr>
          <p:cNvPr id="22" name="Oval 21"/>
          <p:cNvSpPr/>
          <p:nvPr/>
        </p:nvSpPr>
        <p:spPr>
          <a:xfrm>
            <a:off x="6766134" y="12417001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9100" y="4023962"/>
            <a:ext cx="211913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/>
              <a:t>Centro_Custos</a:t>
            </a:r>
          </a:p>
        </p:txBody>
      </p:sp>
      <p:sp>
        <p:nvSpPr>
          <p:cNvPr id="49" name="Oval 48"/>
          <p:cNvSpPr/>
          <p:nvPr/>
        </p:nvSpPr>
        <p:spPr>
          <a:xfrm>
            <a:off x="1644340" y="280373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Tipo_Custo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2025567" y="3971788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 err="1" smtClean="0"/>
              <a:t>Cabimentacao</a:t>
            </a:r>
            <a:endParaRPr lang="pt-PT" sz="2266" dirty="0"/>
          </a:p>
        </p:txBody>
      </p:sp>
      <p:sp>
        <p:nvSpPr>
          <p:cNvPr id="129" name="Oval 128"/>
          <p:cNvSpPr/>
          <p:nvPr/>
        </p:nvSpPr>
        <p:spPr>
          <a:xfrm>
            <a:off x="9897186" y="2682924"/>
            <a:ext cx="1379838" cy="7473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10498375" y="601943"/>
            <a:ext cx="1345176" cy="8455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Estado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9681738" y="1518159"/>
            <a:ext cx="2005366" cy="8597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Cabimentacao_ID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780135" y="619807"/>
            <a:ext cx="1958164" cy="99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u="sng" dirty="0" err="1">
                <a:latin typeface="Arial" panose="020B0604020202020204" pitchFamily="34" charset="0"/>
                <a:cs typeface="Arial" panose="020B0604020202020204" pitchFamily="34" charset="0"/>
              </a:rPr>
              <a:t>Centro_custos_ID</a:t>
            </a:r>
            <a:endParaRPr lang="pt-PT" sz="119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/>
          <p:cNvCxnSpPr>
            <a:stCxn id="242" idx="5"/>
            <a:endCxn id="35" idx="0"/>
          </p:cNvCxnSpPr>
          <p:nvPr/>
        </p:nvCxnSpPr>
        <p:spPr>
          <a:xfrm>
            <a:off x="3451533" y="1466122"/>
            <a:ext cx="1437133" cy="2557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>
            <a:stCxn id="5" idx="2"/>
            <a:endCxn id="21" idx="7"/>
          </p:cNvCxnSpPr>
          <p:nvPr/>
        </p:nvCxnSpPr>
        <p:spPr>
          <a:xfrm flipH="1">
            <a:off x="2689845" y="10572252"/>
            <a:ext cx="2088826" cy="2080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>
            <a:stCxn id="5" idx="2"/>
            <a:endCxn id="12" idx="0"/>
          </p:cNvCxnSpPr>
          <p:nvPr/>
        </p:nvCxnSpPr>
        <p:spPr>
          <a:xfrm flipH="1">
            <a:off x="3321222" y="10572252"/>
            <a:ext cx="1457449" cy="2807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5" idx="2"/>
            <a:endCxn id="20" idx="7"/>
          </p:cNvCxnSpPr>
          <p:nvPr/>
        </p:nvCxnSpPr>
        <p:spPr>
          <a:xfrm flipH="1">
            <a:off x="1810453" y="10572252"/>
            <a:ext cx="296821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stCxn id="5" idx="2"/>
            <a:endCxn id="19" idx="6"/>
          </p:cNvCxnSpPr>
          <p:nvPr/>
        </p:nvCxnSpPr>
        <p:spPr>
          <a:xfrm flipH="1">
            <a:off x="2271412" y="10572252"/>
            <a:ext cx="2507259" cy="529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5" idx="2"/>
            <a:endCxn id="22" idx="1"/>
          </p:cNvCxnSpPr>
          <p:nvPr/>
        </p:nvCxnSpPr>
        <p:spPr>
          <a:xfrm>
            <a:off x="4778671" y="10572252"/>
            <a:ext cx="2198954" cy="1975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Diamond 323"/>
          <p:cNvSpPr/>
          <p:nvPr/>
        </p:nvSpPr>
        <p:spPr>
          <a:xfrm>
            <a:off x="3506195" y="6868026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73" dirty="0" err="1" smtClean="0"/>
              <a:t>Responsavel</a:t>
            </a:r>
            <a:r>
              <a:rPr lang="pt-PT" sz="1473" dirty="0"/>
              <a:t>_ por</a:t>
            </a:r>
          </a:p>
        </p:txBody>
      </p:sp>
      <p:cxnSp>
        <p:nvCxnSpPr>
          <p:cNvPr id="339" name="Straight Connector 338"/>
          <p:cNvCxnSpPr>
            <a:stCxn id="5" idx="0"/>
            <a:endCxn id="324" idx="2"/>
          </p:cNvCxnSpPr>
          <p:nvPr/>
        </p:nvCxnSpPr>
        <p:spPr>
          <a:xfrm flipV="1">
            <a:off x="4778671" y="8199647"/>
            <a:ext cx="33130" cy="1444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324" idx="0"/>
            <a:endCxn id="35" idx="2"/>
          </p:cNvCxnSpPr>
          <p:nvPr/>
        </p:nvCxnSpPr>
        <p:spPr>
          <a:xfrm flipV="1">
            <a:off x="4811801" y="4878800"/>
            <a:ext cx="76865" cy="198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/>
          <p:cNvSpPr txBox="1"/>
          <p:nvPr/>
        </p:nvSpPr>
        <p:spPr>
          <a:xfrm>
            <a:off x="6105519" y="9864196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4850233" y="4847053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5963428" y="4177875"/>
            <a:ext cx="274001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67" name="Diamond 369"/>
          <p:cNvSpPr/>
          <p:nvPr/>
        </p:nvSpPr>
        <p:spPr>
          <a:xfrm rot="19199854">
            <a:off x="7927470" y="6765025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Pede</a:t>
            </a:r>
          </a:p>
        </p:txBody>
      </p:sp>
      <p:cxnSp>
        <p:nvCxnSpPr>
          <p:cNvPr id="3" name="Conexão reta 2"/>
          <p:cNvCxnSpPr>
            <a:stCxn id="67" idx="1"/>
            <a:endCxn id="5" idx="3"/>
          </p:cNvCxnSpPr>
          <p:nvPr/>
        </p:nvCxnSpPr>
        <p:spPr>
          <a:xfrm flipH="1">
            <a:off x="5780417" y="7963648"/>
            <a:ext cx="2394170" cy="2144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>
            <a:stCxn id="67" idx="3"/>
            <a:endCxn id="127" idx="1"/>
          </p:cNvCxnSpPr>
          <p:nvPr/>
        </p:nvCxnSpPr>
        <p:spPr>
          <a:xfrm flipV="1">
            <a:off x="9792620" y="4474276"/>
            <a:ext cx="2232947" cy="21315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369"/>
          <p:cNvSpPr/>
          <p:nvPr/>
        </p:nvSpPr>
        <p:spPr>
          <a:xfrm rot="40901">
            <a:off x="8340227" y="3931662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Cativa</a:t>
            </a:r>
            <a:endParaRPr lang="pt-PT" sz="2040" dirty="0"/>
          </a:p>
        </p:txBody>
      </p:sp>
      <p:sp>
        <p:nvSpPr>
          <p:cNvPr id="94" name="TextBox 377"/>
          <p:cNvSpPr txBox="1"/>
          <p:nvPr/>
        </p:nvSpPr>
        <p:spPr>
          <a:xfrm>
            <a:off x="11734032" y="4183757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cxnSp>
        <p:nvCxnSpPr>
          <p:cNvPr id="18" name="Conexão reta 17"/>
          <p:cNvCxnSpPr>
            <a:stCxn id="35" idx="0"/>
            <a:endCxn id="49" idx="6"/>
          </p:cNvCxnSpPr>
          <p:nvPr/>
        </p:nvCxnSpPr>
        <p:spPr>
          <a:xfrm flipH="1" flipV="1">
            <a:off x="3186541" y="3268188"/>
            <a:ext cx="1702125" cy="755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xão reta 82"/>
          <p:cNvCxnSpPr>
            <a:stCxn id="127" idx="0"/>
            <a:endCxn id="130" idx="5"/>
          </p:cNvCxnSpPr>
          <p:nvPr/>
        </p:nvCxnSpPr>
        <p:spPr>
          <a:xfrm flipH="1" flipV="1">
            <a:off x="11646555" y="1323677"/>
            <a:ext cx="1517205" cy="2648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xão reta 84"/>
          <p:cNvCxnSpPr>
            <a:stCxn id="127" idx="0"/>
            <a:endCxn id="232" idx="5"/>
          </p:cNvCxnSpPr>
          <p:nvPr/>
        </p:nvCxnSpPr>
        <p:spPr>
          <a:xfrm flipH="1" flipV="1">
            <a:off x="11393425" y="2251979"/>
            <a:ext cx="1770335" cy="1719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xão reta 91"/>
          <p:cNvCxnSpPr>
            <a:stCxn id="127" idx="0"/>
            <a:endCxn id="129" idx="6"/>
          </p:cNvCxnSpPr>
          <p:nvPr/>
        </p:nvCxnSpPr>
        <p:spPr>
          <a:xfrm flipH="1" flipV="1">
            <a:off x="11277024" y="3056595"/>
            <a:ext cx="1886736" cy="915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xão reta 101"/>
          <p:cNvCxnSpPr>
            <a:stCxn id="75" idx="3"/>
            <a:endCxn id="127" idx="1"/>
          </p:cNvCxnSpPr>
          <p:nvPr/>
        </p:nvCxnSpPr>
        <p:spPr>
          <a:xfrm>
            <a:off x="10452419" y="4463946"/>
            <a:ext cx="1573148" cy="1033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xão reta 104"/>
          <p:cNvCxnSpPr>
            <a:stCxn id="75" idx="1"/>
            <a:endCxn id="35" idx="3"/>
          </p:cNvCxnSpPr>
          <p:nvPr/>
        </p:nvCxnSpPr>
        <p:spPr>
          <a:xfrm flipH="1">
            <a:off x="5948231" y="4438816"/>
            <a:ext cx="2392071" cy="12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65"/>
          <p:cNvSpPr/>
          <p:nvPr/>
        </p:nvSpPr>
        <p:spPr>
          <a:xfrm>
            <a:off x="12082414" y="9817527"/>
            <a:ext cx="1981671" cy="8548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519" dirty="0" err="1" smtClean="0"/>
              <a:t>Operacao</a:t>
            </a:r>
            <a:endParaRPr lang="pt-PT" sz="2519" dirty="0"/>
          </a:p>
        </p:txBody>
      </p:sp>
      <p:sp>
        <p:nvSpPr>
          <p:cNvPr id="168" name="Oval 167"/>
          <p:cNvSpPr/>
          <p:nvPr/>
        </p:nvSpPr>
        <p:spPr>
          <a:xfrm>
            <a:off x="10516061" y="12654459"/>
            <a:ext cx="1655958" cy="897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movimento</a:t>
            </a:r>
          </a:p>
        </p:txBody>
      </p:sp>
      <p:sp>
        <p:nvSpPr>
          <p:cNvPr id="170" name="Oval 169"/>
          <p:cNvSpPr/>
          <p:nvPr/>
        </p:nvSpPr>
        <p:spPr>
          <a:xfrm>
            <a:off x="13978531" y="13124418"/>
            <a:ext cx="1329736" cy="790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Tipo_ Suporte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15605708" y="11256215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684551" y="11645871"/>
            <a:ext cx="1605772" cy="8134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417" u="sng" dirty="0" err="1">
                <a:latin typeface="Arial" panose="020B0604020202020204" pitchFamily="34" charset="0"/>
                <a:cs typeface="Arial" panose="020B0604020202020204" pitchFamily="34" charset="0"/>
              </a:rPr>
              <a:t>Operacao_id</a:t>
            </a:r>
            <a:endParaRPr lang="pt-PT" sz="141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4924012" y="12194177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xão reta 136"/>
          <p:cNvCxnSpPr>
            <a:stCxn id="167" idx="2"/>
            <a:endCxn id="173" idx="7"/>
          </p:cNvCxnSpPr>
          <p:nvPr/>
        </p:nvCxnSpPr>
        <p:spPr>
          <a:xfrm flipH="1">
            <a:off x="11055163" y="10672365"/>
            <a:ext cx="2018087" cy="109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xão reta 140"/>
          <p:cNvCxnSpPr>
            <a:stCxn id="167" idx="2"/>
            <a:endCxn id="168" idx="0"/>
          </p:cNvCxnSpPr>
          <p:nvPr/>
        </p:nvCxnSpPr>
        <p:spPr>
          <a:xfrm flipH="1">
            <a:off x="11344040" y="10672365"/>
            <a:ext cx="1729210" cy="1982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xão reta 143"/>
          <p:cNvCxnSpPr>
            <a:stCxn id="167" idx="2"/>
            <a:endCxn id="170" idx="1"/>
          </p:cNvCxnSpPr>
          <p:nvPr/>
        </p:nvCxnSpPr>
        <p:spPr>
          <a:xfrm>
            <a:off x="13073250" y="10672365"/>
            <a:ext cx="1100016" cy="2567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/>
          <p:cNvCxnSpPr>
            <a:stCxn id="167" idx="2"/>
            <a:endCxn id="174" idx="1"/>
          </p:cNvCxnSpPr>
          <p:nvPr/>
        </p:nvCxnSpPr>
        <p:spPr>
          <a:xfrm>
            <a:off x="13073250" y="10672365"/>
            <a:ext cx="2050426" cy="1647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xão reta 147"/>
          <p:cNvCxnSpPr>
            <a:stCxn id="167" idx="2"/>
            <a:endCxn id="172" idx="2"/>
          </p:cNvCxnSpPr>
          <p:nvPr/>
        </p:nvCxnSpPr>
        <p:spPr>
          <a:xfrm>
            <a:off x="13073250" y="10672365"/>
            <a:ext cx="2532458" cy="1024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xão reta 149"/>
          <p:cNvCxnSpPr>
            <a:stCxn id="4" idx="0"/>
            <a:endCxn id="127" idx="2"/>
          </p:cNvCxnSpPr>
          <p:nvPr/>
        </p:nvCxnSpPr>
        <p:spPr>
          <a:xfrm flipV="1">
            <a:off x="13106874" y="4976763"/>
            <a:ext cx="56886" cy="164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xão reta 181"/>
          <p:cNvCxnSpPr>
            <a:stCxn id="4" idx="2"/>
            <a:endCxn id="167" idx="0"/>
          </p:cNvCxnSpPr>
          <p:nvPr/>
        </p:nvCxnSpPr>
        <p:spPr>
          <a:xfrm flipH="1">
            <a:off x="13073250" y="7897322"/>
            <a:ext cx="33624" cy="1920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Diamond 369"/>
          <p:cNvSpPr/>
          <p:nvPr/>
        </p:nvSpPr>
        <p:spPr>
          <a:xfrm rot="40901">
            <a:off x="7984258" y="8614601"/>
            <a:ext cx="2112267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Suporta</a:t>
            </a:r>
            <a:endParaRPr lang="pt-PT" sz="2040" dirty="0"/>
          </a:p>
        </p:txBody>
      </p:sp>
      <p:cxnSp>
        <p:nvCxnSpPr>
          <p:cNvPr id="208" name="Conexão reta 207"/>
          <p:cNvCxnSpPr>
            <a:stCxn id="5" idx="3"/>
            <a:endCxn id="234" idx="1"/>
          </p:cNvCxnSpPr>
          <p:nvPr/>
        </p:nvCxnSpPr>
        <p:spPr>
          <a:xfrm flipV="1">
            <a:off x="5780417" y="9121755"/>
            <a:ext cx="2203916" cy="98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210"/>
          <p:cNvCxnSpPr>
            <a:stCxn id="234" idx="3"/>
            <a:endCxn id="167" idx="1"/>
          </p:cNvCxnSpPr>
          <p:nvPr/>
        </p:nvCxnSpPr>
        <p:spPr>
          <a:xfrm>
            <a:off x="10096450" y="9146885"/>
            <a:ext cx="1985964" cy="10980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377"/>
          <p:cNvSpPr txBox="1"/>
          <p:nvPr/>
        </p:nvSpPr>
        <p:spPr>
          <a:xfrm>
            <a:off x="11739180" y="4642530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260" name="TextBox 382"/>
          <p:cNvSpPr txBox="1"/>
          <p:nvPr/>
        </p:nvSpPr>
        <p:spPr>
          <a:xfrm>
            <a:off x="13139387" y="499794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1" name="TextBox 382"/>
          <p:cNvSpPr txBox="1"/>
          <p:nvPr/>
        </p:nvSpPr>
        <p:spPr>
          <a:xfrm>
            <a:off x="13020046" y="9496917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7" name="TextBox 382"/>
          <p:cNvSpPr txBox="1"/>
          <p:nvPr/>
        </p:nvSpPr>
        <p:spPr>
          <a:xfrm>
            <a:off x="5866457" y="958480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268" name="TextBox 377"/>
          <p:cNvSpPr txBox="1"/>
          <p:nvPr/>
        </p:nvSpPr>
        <p:spPr>
          <a:xfrm>
            <a:off x="11764871" y="9817526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76" name="Oval 75"/>
          <p:cNvSpPr/>
          <p:nvPr/>
        </p:nvSpPr>
        <p:spPr>
          <a:xfrm>
            <a:off x="11993485" y="140767"/>
            <a:ext cx="1613732" cy="102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Valor_ estimado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Conexão reta 76"/>
          <p:cNvCxnSpPr>
            <a:stCxn id="127" idx="0"/>
            <a:endCxn id="76" idx="4"/>
          </p:cNvCxnSpPr>
          <p:nvPr/>
        </p:nvCxnSpPr>
        <p:spPr>
          <a:xfrm flipH="1" flipV="1">
            <a:off x="12800351" y="1161263"/>
            <a:ext cx="363409" cy="2810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2254750" y="13335452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xão reta 10"/>
          <p:cNvCxnSpPr>
            <a:stCxn id="167" idx="2"/>
            <a:endCxn id="78" idx="0"/>
          </p:cNvCxnSpPr>
          <p:nvPr/>
        </p:nvCxnSpPr>
        <p:spPr>
          <a:xfrm flipH="1">
            <a:off x="12974046" y="10672365"/>
            <a:ext cx="99204" cy="2663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4140008" y="13580274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14" name="Conexão reta 13"/>
          <p:cNvCxnSpPr>
            <a:stCxn id="5" idx="2"/>
            <a:endCxn id="79" idx="0"/>
          </p:cNvCxnSpPr>
          <p:nvPr/>
        </p:nvCxnSpPr>
        <p:spPr>
          <a:xfrm>
            <a:off x="4778671" y="10572252"/>
            <a:ext cx="83413" cy="3008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59579" y="11370760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 dirty="0">
                <a:latin typeface="Arial" panose="020B0604020202020204" pitchFamily="34" charset="0"/>
                <a:cs typeface="Arial" panose="020B0604020202020204" pitchFamily="34" charset="0"/>
              </a:rPr>
              <a:t>Morada</a:t>
            </a:r>
          </a:p>
        </p:txBody>
      </p:sp>
      <p:cxnSp>
        <p:nvCxnSpPr>
          <p:cNvPr id="99" name="Conexão reta 98"/>
          <p:cNvCxnSpPr>
            <a:stCxn id="5" idx="2"/>
            <a:endCxn id="142" idx="2"/>
          </p:cNvCxnSpPr>
          <p:nvPr/>
        </p:nvCxnSpPr>
        <p:spPr>
          <a:xfrm>
            <a:off x="4778671" y="10572252"/>
            <a:ext cx="2180908" cy="1245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26"/>
          <p:cNvSpPr/>
          <p:nvPr/>
        </p:nvSpPr>
        <p:spPr>
          <a:xfrm>
            <a:off x="18292206" y="7949602"/>
            <a:ext cx="2276386" cy="100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266" dirty="0"/>
              <a:t>Atividade</a:t>
            </a:r>
          </a:p>
        </p:txBody>
      </p:sp>
      <p:sp>
        <p:nvSpPr>
          <p:cNvPr id="175" name="Diamond 3"/>
          <p:cNvSpPr/>
          <p:nvPr/>
        </p:nvSpPr>
        <p:spPr>
          <a:xfrm rot="1932078">
            <a:off x="16012685" y="5685791"/>
            <a:ext cx="2112246" cy="127757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/>
              <a:t>Envolve</a:t>
            </a:r>
          </a:p>
        </p:txBody>
      </p:sp>
      <p:cxnSp>
        <p:nvCxnSpPr>
          <p:cNvPr id="118" name="Conexão reta 117"/>
          <p:cNvCxnSpPr>
            <a:stCxn id="127" idx="3"/>
            <a:endCxn id="175" idx="1"/>
          </p:cNvCxnSpPr>
          <p:nvPr/>
        </p:nvCxnSpPr>
        <p:spPr>
          <a:xfrm>
            <a:off x="14301953" y="4474276"/>
            <a:ext cx="1873183" cy="1287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/>
          <p:cNvCxnSpPr>
            <a:stCxn id="175" idx="3"/>
            <a:endCxn id="166" idx="0"/>
          </p:cNvCxnSpPr>
          <p:nvPr/>
        </p:nvCxnSpPr>
        <p:spPr>
          <a:xfrm>
            <a:off x="17962479" y="6887382"/>
            <a:ext cx="1467920" cy="1062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1695388" y="1700942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128" name="Conexão reta 127"/>
          <p:cNvCxnSpPr>
            <a:stCxn id="35" idx="0"/>
            <a:endCxn id="177" idx="5"/>
          </p:cNvCxnSpPr>
          <p:nvPr/>
        </p:nvCxnSpPr>
        <p:spPr>
          <a:xfrm flipH="1" flipV="1">
            <a:off x="3011739" y="2493806"/>
            <a:ext cx="1876927" cy="1530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6821620" y="2272198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Nome_curto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xão reta 139"/>
          <p:cNvCxnSpPr>
            <a:stCxn id="35" idx="0"/>
            <a:endCxn id="186" idx="3"/>
          </p:cNvCxnSpPr>
          <p:nvPr/>
        </p:nvCxnSpPr>
        <p:spPr>
          <a:xfrm flipV="1">
            <a:off x="4888666" y="3065062"/>
            <a:ext cx="2158804" cy="958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394606" y="374269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Descricao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659162" y="146497"/>
            <a:ext cx="1542201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Periodo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528129" y="1181883"/>
            <a:ext cx="1723072" cy="9288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Valor_ </a:t>
            </a:r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Conexão reta 158"/>
          <p:cNvCxnSpPr>
            <a:stCxn id="35" idx="0"/>
            <a:endCxn id="191" idx="4"/>
          </p:cNvCxnSpPr>
          <p:nvPr/>
        </p:nvCxnSpPr>
        <p:spPr>
          <a:xfrm flipH="1" flipV="1">
            <a:off x="4430263" y="1075395"/>
            <a:ext cx="458403" cy="294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160"/>
          <p:cNvCxnSpPr>
            <a:stCxn id="35" idx="0"/>
            <a:endCxn id="190" idx="3"/>
          </p:cNvCxnSpPr>
          <p:nvPr/>
        </p:nvCxnSpPr>
        <p:spPr>
          <a:xfrm flipV="1">
            <a:off x="4888666" y="1167133"/>
            <a:ext cx="731790" cy="2856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162"/>
          <p:cNvCxnSpPr>
            <a:stCxn id="35" idx="0"/>
            <a:endCxn id="201" idx="2"/>
          </p:cNvCxnSpPr>
          <p:nvPr/>
        </p:nvCxnSpPr>
        <p:spPr>
          <a:xfrm flipV="1">
            <a:off x="4888666" y="1646332"/>
            <a:ext cx="1639463" cy="2377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/>
          <p:cNvSpPr/>
          <p:nvPr/>
        </p:nvSpPr>
        <p:spPr>
          <a:xfrm>
            <a:off x="18602530" y="10896283"/>
            <a:ext cx="1431127" cy="86870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Data_fim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16700505" y="9481569"/>
            <a:ext cx="1287391" cy="7441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</a:p>
        </p:txBody>
      </p:sp>
      <p:sp>
        <p:nvSpPr>
          <p:cNvPr id="227" name="Oval 226"/>
          <p:cNvSpPr/>
          <p:nvPr/>
        </p:nvSpPr>
        <p:spPr>
          <a:xfrm>
            <a:off x="17197858" y="10381054"/>
            <a:ext cx="1459769" cy="8033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Data_inicio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20047445" y="10347113"/>
            <a:ext cx="1542201" cy="969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dirty="0" err="1">
                <a:latin typeface="Arial" panose="020B0604020202020204" pitchFamily="34" charset="0"/>
                <a:cs typeface="Arial" panose="020B0604020202020204" pitchFamily="34" charset="0"/>
              </a:rPr>
              <a:t>Orcamento_estimado</a:t>
            </a:r>
            <a:endParaRPr lang="pt-PT" sz="12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Conexão reta 201"/>
          <p:cNvCxnSpPr>
            <a:stCxn id="213" idx="6"/>
            <a:endCxn id="166" idx="2"/>
          </p:cNvCxnSpPr>
          <p:nvPr/>
        </p:nvCxnSpPr>
        <p:spPr>
          <a:xfrm flipV="1">
            <a:off x="17987896" y="8954577"/>
            <a:ext cx="1442503" cy="899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xão reta 203"/>
          <p:cNvCxnSpPr>
            <a:stCxn id="227" idx="7"/>
            <a:endCxn id="166" idx="2"/>
          </p:cNvCxnSpPr>
          <p:nvPr/>
        </p:nvCxnSpPr>
        <p:spPr>
          <a:xfrm flipV="1">
            <a:off x="18443849" y="8954577"/>
            <a:ext cx="986550" cy="1544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xão reta 205"/>
          <p:cNvCxnSpPr>
            <a:stCxn id="212" idx="0"/>
            <a:endCxn id="166" idx="2"/>
          </p:cNvCxnSpPr>
          <p:nvPr/>
        </p:nvCxnSpPr>
        <p:spPr>
          <a:xfrm flipV="1">
            <a:off x="19318094" y="8954577"/>
            <a:ext cx="112305" cy="1941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xão reta 208"/>
          <p:cNvCxnSpPr>
            <a:stCxn id="231" idx="1"/>
            <a:endCxn id="166" idx="2"/>
          </p:cNvCxnSpPr>
          <p:nvPr/>
        </p:nvCxnSpPr>
        <p:spPr>
          <a:xfrm flipH="1" flipV="1">
            <a:off x="19430399" y="8954577"/>
            <a:ext cx="842896" cy="153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/>
          <p:cNvSpPr/>
          <p:nvPr/>
        </p:nvSpPr>
        <p:spPr>
          <a:xfrm>
            <a:off x="13689462" y="637261"/>
            <a:ext cx="1819293" cy="8772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14652017" y="1700610"/>
            <a:ext cx="1613732" cy="803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Justificacao_decisao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val 285"/>
          <p:cNvSpPr/>
          <p:nvPr/>
        </p:nvSpPr>
        <p:spPr>
          <a:xfrm>
            <a:off x="14909102" y="2730603"/>
            <a:ext cx="1714684" cy="8528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 err="1">
                <a:latin typeface="Arial" panose="020B0604020202020204" pitchFamily="34" charset="0"/>
                <a:cs typeface="Arial" panose="020B0604020202020204" pitchFamily="34" charset="0"/>
              </a:rPr>
              <a:t>Data_pedido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Conexão reta 277"/>
          <p:cNvCxnSpPr>
            <a:stCxn id="127" idx="0"/>
            <a:endCxn id="286" idx="2"/>
          </p:cNvCxnSpPr>
          <p:nvPr/>
        </p:nvCxnSpPr>
        <p:spPr>
          <a:xfrm flipV="1">
            <a:off x="13163760" y="3157006"/>
            <a:ext cx="1745342" cy="814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exão reta 281"/>
          <p:cNvCxnSpPr>
            <a:stCxn id="127" idx="0"/>
            <a:endCxn id="285" idx="3"/>
          </p:cNvCxnSpPr>
          <p:nvPr/>
        </p:nvCxnSpPr>
        <p:spPr>
          <a:xfrm flipV="1">
            <a:off x="13163760" y="2386385"/>
            <a:ext cx="1724583" cy="158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xão reta 287"/>
          <p:cNvCxnSpPr>
            <a:stCxn id="127" idx="0"/>
            <a:endCxn id="284" idx="3"/>
          </p:cNvCxnSpPr>
          <p:nvPr/>
        </p:nvCxnSpPr>
        <p:spPr>
          <a:xfrm flipV="1">
            <a:off x="13163760" y="1386054"/>
            <a:ext cx="792131" cy="25857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>
            <a:off x="20312028" y="9332564"/>
            <a:ext cx="1378572" cy="8334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u="sng" dirty="0" err="1">
                <a:latin typeface="Arial" panose="020B0604020202020204" pitchFamily="34" charset="0"/>
                <a:cs typeface="Arial" panose="020B0604020202020204" pitchFamily="34" charset="0"/>
              </a:rPr>
              <a:t>Atividade_ID</a:t>
            </a:r>
            <a:endParaRPr lang="pt-PT" sz="1247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4" name="Conexão reta 413"/>
          <p:cNvCxnSpPr>
            <a:stCxn id="166" idx="2"/>
            <a:endCxn id="406" idx="1"/>
          </p:cNvCxnSpPr>
          <p:nvPr/>
        </p:nvCxnSpPr>
        <p:spPr>
          <a:xfrm>
            <a:off x="19430399" y="8954577"/>
            <a:ext cx="1083516" cy="500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382"/>
          <p:cNvSpPr txBox="1"/>
          <p:nvPr/>
        </p:nvSpPr>
        <p:spPr>
          <a:xfrm>
            <a:off x="14355971" y="4220032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458" name="TextBox 377"/>
          <p:cNvSpPr txBox="1"/>
          <p:nvPr/>
        </p:nvSpPr>
        <p:spPr>
          <a:xfrm>
            <a:off x="19314915" y="7529763"/>
            <a:ext cx="330174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</a:p>
        </p:txBody>
      </p:sp>
      <p:sp>
        <p:nvSpPr>
          <p:cNvPr id="115" name="Oval 114"/>
          <p:cNvSpPr/>
          <p:nvPr/>
        </p:nvSpPr>
        <p:spPr>
          <a:xfrm>
            <a:off x="5723709" y="13243419"/>
            <a:ext cx="1444152" cy="8936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247" i="1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endParaRPr lang="pt-PT" sz="1247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xão reta 14"/>
          <p:cNvCxnSpPr>
            <a:stCxn id="5" idx="2"/>
            <a:endCxn id="115" idx="1"/>
          </p:cNvCxnSpPr>
          <p:nvPr/>
        </p:nvCxnSpPr>
        <p:spPr>
          <a:xfrm>
            <a:off x="4778671" y="10572252"/>
            <a:ext cx="1156529" cy="28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iamond 323"/>
          <p:cNvSpPr/>
          <p:nvPr/>
        </p:nvSpPr>
        <p:spPr>
          <a:xfrm>
            <a:off x="687368" y="5862642"/>
            <a:ext cx="2611212" cy="133162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Financia</a:t>
            </a:r>
          </a:p>
        </p:txBody>
      </p:sp>
      <p:cxnSp>
        <p:nvCxnSpPr>
          <p:cNvPr id="13" name="Conexão reta 12"/>
          <p:cNvCxnSpPr>
            <a:stCxn id="35" idx="1"/>
            <a:endCxn id="114" idx="0"/>
          </p:cNvCxnSpPr>
          <p:nvPr/>
        </p:nvCxnSpPr>
        <p:spPr>
          <a:xfrm flipH="1">
            <a:off x="1992974" y="4451381"/>
            <a:ext cx="1836126" cy="1411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>
            <a:stCxn id="114" idx="3"/>
            <a:endCxn id="35" idx="2"/>
          </p:cNvCxnSpPr>
          <p:nvPr/>
        </p:nvCxnSpPr>
        <p:spPr>
          <a:xfrm flipV="1">
            <a:off x="3298580" y="4878800"/>
            <a:ext cx="1590086" cy="1649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382"/>
          <p:cNvSpPr txBox="1"/>
          <p:nvPr/>
        </p:nvSpPr>
        <p:spPr>
          <a:xfrm>
            <a:off x="3506195" y="4212989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22" name="TextBox 382"/>
          <p:cNvSpPr txBox="1"/>
          <p:nvPr/>
        </p:nvSpPr>
        <p:spPr>
          <a:xfrm>
            <a:off x="4435546" y="4855524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2300246" y="7715423"/>
            <a:ext cx="1339140" cy="8803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10140" y="8531336"/>
            <a:ext cx="1363391" cy="861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Montante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0" y="7678365"/>
            <a:ext cx="1438592" cy="8529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1360" dirty="0">
                <a:latin typeface="Arial" panose="020B0604020202020204" pitchFamily="34" charset="0"/>
                <a:cs typeface="Arial" panose="020B0604020202020204" pitchFamily="34" charset="0"/>
              </a:rPr>
              <a:t>Descritivo</a:t>
            </a:r>
            <a:endParaRPr lang="pt-PT" sz="11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xão reta 28"/>
          <p:cNvCxnSpPr>
            <a:stCxn id="132" idx="0"/>
            <a:endCxn id="114" idx="2"/>
          </p:cNvCxnSpPr>
          <p:nvPr/>
        </p:nvCxnSpPr>
        <p:spPr>
          <a:xfrm flipV="1">
            <a:off x="719296" y="7194263"/>
            <a:ext cx="1273678" cy="484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xão reta 30"/>
          <p:cNvCxnSpPr>
            <a:stCxn id="126" idx="0"/>
            <a:endCxn id="114" idx="2"/>
          </p:cNvCxnSpPr>
          <p:nvPr/>
        </p:nvCxnSpPr>
        <p:spPr>
          <a:xfrm flipH="1" flipV="1">
            <a:off x="1992974" y="7194263"/>
            <a:ext cx="976842" cy="521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32"/>
          <p:cNvCxnSpPr>
            <a:stCxn id="131" idx="0"/>
            <a:endCxn id="114" idx="2"/>
          </p:cNvCxnSpPr>
          <p:nvPr/>
        </p:nvCxnSpPr>
        <p:spPr>
          <a:xfrm flipV="1">
            <a:off x="1691836" y="7194263"/>
            <a:ext cx="301138" cy="1337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Diamond 369"/>
          <p:cNvSpPr/>
          <p:nvPr/>
        </p:nvSpPr>
        <p:spPr>
          <a:xfrm rot="40901">
            <a:off x="7799283" y="10470442"/>
            <a:ext cx="2385176" cy="10394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798" tIns="54399" rIns="108798" bIns="543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PT" sz="2040" dirty="0" smtClean="0"/>
              <a:t>Beneficia</a:t>
            </a:r>
            <a:endParaRPr lang="pt-PT" sz="2040" dirty="0"/>
          </a:p>
        </p:txBody>
      </p:sp>
      <p:cxnSp>
        <p:nvCxnSpPr>
          <p:cNvPr id="452" name="Conexão reta 451"/>
          <p:cNvCxnSpPr>
            <a:stCxn id="5" idx="3"/>
            <a:endCxn id="171" idx="1"/>
          </p:cNvCxnSpPr>
          <p:nvPr/>
        </p:nvCxnSpPr>
        <p:spPr>
          <a:xfrm>
            <a:off x="5780417" y="10108317"/>
            <a:ext cx="2018950" cy="867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xão reta 453"/>
          <p:cNvCxnSpPr>
            <a:stCxn id="171" idx="3"/>
            <a:endCxn id="167" idx="1"/>
          </p:cNvCxnSpPr>
          <p:nvPr/>
        </p:nvCxnSpPr>
        <p:spPr>
          <a:xfrm flipV="1">
            <a:off x="10184375" y="10244946"/>
            <a:ext cx="1898039" cy="759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82"/>
          <p:cNvSpPr txBox="1"/>
          <p:nvPr/>
        </p:nvSpPr>
        <p:spPr>
          <a:xfrm>
            <a:off x="5875363" y="10161453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178" name="TextBox 382"/>
          <p:cNvSpPr txBox="1"/>
          <p:nvPr/>
        </p:nvSpPr>
        <p:spPr>
          <a:xfrm>
            <a:off x="11748797" y="10274118"/>
            <a:ext cx="287428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 smtClean="0">
                <a:solidFill>
                  <a:schemeClr val="dk1"/>
                </a:solidFill>
              </a:rPr>
              <a:t>N</a:t>
            </a:r>
            <a:endParaRPr lang="pt-PT" sz="1813" dirty="0">
              <a:solidFill>
                <a:schemeClr val="dk1"/>
              </a:solidFill>
            </a:endParaRPr>
          </a:p>
        </p:txBody>
      </p:sp>
      <p:sp>
        <p:nvSpPr>
          <p:cNvPr id="119" name="TextBox 380"/>
          <p:cNvSpPr txBox="1"/>
          <p:nvPr/>
        </p:nvSpPr>
        <p:spPr>
          <a:xfrm>
            <a:off x="4763146" y="9289262"/>
            <a:ext cx="21960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13" dirty="0">
                <a:solidFill>
                  <a:schemeClr val="dk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0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</TotalTime>
  <Words>75</Words>
  <Application>Microsoft Office PowerPoint</Application>
  <PresentationFormat>Personalizados</PresentationFormat>
  <Paragraphs>65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>FEUP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ee11141</dc:creator>
  <cp:lastModifiedBy>Hugo Fonseca</cp:lastModifiedBy>
  <cp:revision>46</cp:revision>
  <dcterms:created xsi:type="dcterms:W3CDTF">2014-11-13T10:37:48Z</dcterms:created>
  <dcterms:modified xsi:type="dcterms:W3CDTF">2014-11-27T14:21:21Z</dcterms:modified>
</cp:coreProperties>
</file>