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780500" cy="16559213"/>
  <p:notesSz cx="6858000" cy="9144000"/>
  <p:defaultTextStyle>
    <a:defPPr>
      <a:defRPr lang="pt-PT"/>
    </a:defPPr>
    <a:lvl1pPr marL="0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862455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1724909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2587364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3449817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4312272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517472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6037181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689963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896" autoAdjust="0"/>
  </p:normalViewPr>
  <p:slideViewPr>
    <p:cSldViewPr snapToGrid="0">
      <p:cViewPr>
        <p:scale>
          <a:sx n="33" d="100"/>
          <a:sy n="33" d="100"/>
        </p:scale>
        <p:origin x="108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2710039"/>
            <a:ext cx="18513425" cy="5765059"/>
          </a:xfrm>
        </p:spPr>
        <p:txBody>
          <a:bodyPr anchor="b"/>
          <a:lstStyle>
            <a:lvl1pPr algn="ctr"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563" y="8697421"/>
            <a:ext cx="16335375" cy="3997975"/>
          </a:xfrm>
        </p:spPr>
        <p:txBody>
          <a:bodyPr/>
          <a:lstStyle>
            <a:lvl1pPr marL="0" indent="0" algn="ctr">
              <a:buNone/>
              <a:defRPr sz="5717"/>
            </a:lvl1pPr>
            <a:lvl2pPr marL="1089005" indent="0" algn="ctr">
              <a:buNone/>
              <a:defRPr sz="4764"/>
            </a:lvl2pPr>
            <a:lvl3pPr marL="2178009" indent="0" algn="ctr">
              <a:buNone/>
              <a:defRPr sz="4287"/>
            </a:lvl3pPr>
            <a:lvl4pPr marL="3267014" indent="0" algn="ctr">
              <a:buNone/>
              <a:defRPr sz="3811"/>
            </a:lvl4pPr>
            <a:lvl5pPr marL="4356019" indent="0" algn="ctr">
              <a:buNone/>
              <a:defRPr sz="3811"/>
            </a:lvl5pPr>
            <a:lvl6pPr marL="5445023" indent="0" algn="ctr">
              <a:buNone/>
              <a:defRPr sz="3811"/>
            </a:lvl6pPr>
            <a:lvl7pPr marL="6534028" indent="0" algn="ctr">
              <a:buNone/>
              <a:defRPr sz="3811"/>
            </a:lvl7pPr>
            <a:lvl8pPr marL="7623033" indent="0" algn="ctr">
              <a:buNone/>
              <a:defRPr sz="3811"/>
            </a:lvl8pPr>
            <a:lvl9pPr marL="8712037" indent="0" algn="ctr">
              <a:buNone/>
              <a:defRPr sz="3811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6672" y="881625"/>
            <a:ext cx="4696420" cy="1403316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410" y="881625"/>
            <a:ext cx="13817005" cy="1403316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8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7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67" y="4128309"/>
            <a:ext cx="18785681" cy="6888171"/>
          </a:xfrm>
        </p:spPr>
        <p:txBody>
          <a:bodyPr anchor="b"/>
          <a:lstStyle>
            <a:lvl1pPr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67" y="11081645"/>
            <a:ext cx="18785681" cy="3622327"/>
          </a:xfrm>
        </p:spPr>
        <p:txBody>
          <a:bodyPr/>
          <a:lstStyle>
            <a:lvl1pPr marL="0" indent="0">
              <a:buNone/>
              <a:defRPr sz="5717">
                <a:solidFill>
                  <a:schemeClr val="tx1"/>
                </a:solidFill>
              </a:defRPr>
            </a:lvl1pPr>
            <a:lvl2pPr marL="1089005" indent="0">
              <a:buNone/>
              <a:defRPr sz="4764">
                <a:solidFill>
                  <a:schemeClr val="tx1">
                    <a:tint val="75000"/>
                  </a:schemeClr>
                </a:solidFill>
              </a:defRPr>
            </a:lvl2pPr>
            <a:lvl3pPr marL="2178009" indent="0">
              <a:buNone/>
              <a:defRPr sz="4287">
                <a:solidFill>
                  <a:schemeClr val="tx1">
                    <a:tint val="75000"/>
                  </a:schemeClr>
                </a:solidFill>
              </a:defRPr>
            </a:lvl3pPr>
            <a:lvl4pPr marL="3267014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4pPr>
            <a:lvl5pPr marL="4356019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5pPr>
            <a:lvl6pPr marL="544502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6pPr>
            <a:lvl7pPr marL="6534028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7pPr>
            <a:lvl8pPr marL="762303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8pPr>
            <a:lvl9pPr marL="8712037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6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409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6378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1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881629"/>
            <a:ext cx="18785681" cy="320068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249" y="4059308"/>
            <a:ext cx="9214171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249" y="6048713"/>
            <a:ext cx="9214171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6380" y="4059308"/>
            <a:ext cx="9259549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6380" y="6048713"/>
            <a:ext cx="9259549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7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7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5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549" y="2384224"/>
            <a:ext cx="11026378" cy="11767774"/>
          </a:xfrm>
        </p:spPr>
        <p:txBody>
          <a:bodyPr/>
          <a:lstStyle>
            <a:lvl1pPr>
              <a:defRPr sz="7622"/>
            </a:lvl1pPr>
            <a:lvl2pPr>
              <a:defRPr sz="6669"/>
            </a:lvl2pPr>
            <a:lvl3pPr>
              <a:defRPr sz="5717"/>
            </a:lvl3pPr>
            <a:lvl4pPr>
              <a:defRPr sz="4764"/>
            </a:lvl4pPr>
            <a:lvl5pPr>
              <a:defRPr sz="4764"/>
            </a:lvl5pPr>
            <a:lvl6pPr>
              <a:defRPr sz="4764"/>
            </a:lvl6pPr>
            <a:lvl7pPr>
              <a:defRPr sz="4764"/>
            </a:lvl7pPr>
            <a:lvl8pPr>
              <a:defRPr sz="4764"/>
            </a:lvl8pPr>
            <a:lvl9pPr>
              <a:defRPr sz="4764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2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9549" y="2384224"/>
            <a:ext cx="11026378" cy="11767774"/>
          </a:xfrm>
        </p:spPr>
        <p:txBody>
          <a:bodyPr anchor="t"/>
          <a:lstStyle>
            <a:lvl1pPr marL="0" indent="0">
              <a:buNone/>
              <a:defRPr sz="7622"/>
            </a:lvl1pPr>
            <a:lvl2pPr marL="1089005" indent="0">
              <a:buNone/>
              <a:defRPr sz="6669"/>
            </a:lvl2pPr>
            <a:lvl3pPr marL="2178009" indent="0">
              <a:buNone/>
              <a:defRPr sz="5717"/>
            </a:lvl3pPr>
            <a:lvl4pPr marL="3267014" indent="0">
              <a:buNone/>
              <a:defRPr sz="4764"/>
            </a:lvl4pPr>
            <a:lvl5pPr marL="4356019" indent="0">
              <a:buNone/>
              <a:defRPr sz="4764"/>
            </a:lvl5pPr>
            <a:lvl6pPr marL="5445023" indent="0">
              <a:buNone/>
              <a:defRPr sz="4764"/>
            </a:lvl6pPr>
            <a:lvl7pPr marL="6534028" indent="0">
              <a:buNone/>
              <a:defRPr sz="4764"/>
            </a:lvl7pPr>
            <a:lvl8pPr marL="7623033" indent="0">
              <a:buNone/>
              <a:defRPr sz="4764"/>
            </a:lvl8pPr>
            <a:lvl9pPr marL="8712037" indent="0">
              <a:buNone/>
              <a:defRPr sz="4764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410" y="881629"/>
            <a:ext cx="18785681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410" y="4408124"/>
            <a:ext cx="18785681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409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4791" y="15347941"/>
            <a:ext cx="735091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2478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7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78009" rtl="0" eaLnBrk="1" latinLnBrk="0" hangingPunct="1">
        <a:lnSpc>
          <a:spcPct val="90000"/>
        </a:lnSpc>
        <a:spcBef>
          <a:spcPct val="0"/>
        </a:spcBef>
        <a:buNone/>
        <a:defRPr sz="10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502" indent="-544502" algn="l" defTabSz="2178009" rtl="0" eaLnBrk="1" latinLnBrk="0" hangingPunct="1">
        <a:lnSpc>
          <a:spcPct val="90000"/>
        </a:lnSpc>
        <a:spcBef>
          <a:spcPts val="2382"/>
        </a:spcBef>
        <a:buFont typeface="Arial" panose="020B0604020202020204" pitchFamily="34" charset="0"/>
        <a:buChar char="•"/>
        <a:defRPr sz="6669" kern="1200">
          <a:solidFill>
            <a:schemeClr val="tx1"/>
          </a:solidFill>
          <a:latin typeface="+mn-lt"/>
          <a:ea typeface="+mn-ea"/>
          <a:cs typeface="+mn-cs"/>
        </a:defRPr>
      </a:lvl1pPr>
      <a:lvl2pPr marL="1633507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722512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764" kern="1200">
          <a:solidFill>
            <a:schemeClr val="tx1"/>
          </a:solidFill>
          <a:latin typeface="+mn-lt"/>
          <a:ea typeface="+mn-ea"/>
          <a:cs typeface="+mn-cs"/>
        </a:defRPr>
      </a:lvl3pPr>
      <a:lvl4pPr marL="381151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900521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98952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707853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8167535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925654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1pPr>
      <a:lvl2pPr marL="1089005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2pPr>
      <a:lvl3pPr marL="217800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3pPr>
      <a:lvl4pPr marL="3267014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35601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44502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6534028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762303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8712037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2036195" y="6619747"/>
            <a:ext cx="2141357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Requer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925" y="9644382"/>
            <a:ext cx="2003492" cy="92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Funcionario</a:t>
            </a:r>
            <a:endParaRPr lang="pt-PT" sz="2519" dirty="0"/>
          </a:p>
        </p:txBody>
      </p:sp>
      <p:sp>
        <p:nvSpPr>
          <p:cNvPr id="12" name="Oval 11"/>
          <p:cNvSpPr/>
          <p:nvPr/>
        </p:nvSpPr>
        <p:spPr>
          <a:xfrm>
            <a:off x="2599146" y="13379605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19" name="Oval 18"/>
          <p:cNvSpPr/>
          <p:nvPr/>
        </p:nvSpPr>
        <p:spPr>
          <a:xfrm>
            <a:off x="827260" y="1065528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20" name="Oval 19"/>
          <p:cNvSpPr/>
          <p:nvPr/>
        </p:nvSpPr>
        <p:spPr>
          <a:xfrm>
            <a:off x="577792" y="1168672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1" name="Oval 20"/>
          <p:cNvSpPr/>
          <p:nvPr/>
        </p:nvSpPr>
        <p:spPr>
          <a:xfrm>
            <a:off x="1457184" y="1252152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</a:p>
        </p:txBody>
      </p:sp>
      <p:sp>
        <p:nvSpPr>
          <p:cNvPr id="22" name="Oval 21"/>
          <p:cNvSpPr/>
          <p:nvPr/>
        </p:nvSpPr>
        <p:spPr>
          <a:xfrm>
            <a:off x="6766134" y="12417001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9100" y="4023962"/>
            <a:ext cx="211913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Centro_Custos</a:t>
            </a:r>
          </a:p>
        </p:txBody>
      </p:sp>
      <p:sp>
        <p:nvSpPr>
          <p:cNvPr id="49" name="Oval 48"/>
          <p:cNvSpPr/>
          <p:nvPr/>
        </p:nvSpPr>
        <p:spPr>
          <a:xfrm>
            <a:off x="1644340" y="280373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Tipo_Custo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025567" y="3971788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 err="1" smtClean="0"/>
              <a:t>Cabimentacao</a:t>
            </a:r>
            <a:endParaRPr lang="pt-PT" sz="2266" dirty="0"/>
          </a:p>
        </p:txBody>
      </p:sp>
      <p:sp>
        <p:nvSpPr>
          <p:cNvPr id="129" name="Oval 128"/>
          <p:cNvSpPr/>
          <p:nvPr/>
        </p:nvSpPr>
        <p:spPr>
          <a:xfrm>
            <a:off x="9897186" y="2682924"/>
            <a:ext cx="1379838" cy="74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98375" y="601943"/>
            <a:ext cx="1345176" cy="845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9681738" y="1518159"/>
            <a:ext cx="2005366" cy="859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Cabimentacao_ID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780135" y="619807"/>
            <a:ext cx="1958164" cy="99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 err="1">
                <a:latin typeface="Arial" panose="020B0604020202020204" pitchFamily="34" charset="0"/>
                <a:cs typeface="Arial" panose="020B0604020202020204" pitchFamily="34" charset="0"/>
              </a:rPr>
              <a:t>Centro_custos_ID</a:t>
            </a:r>
            <a:endParaRPr lang="pt-PT" sz="119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/>
          <p:cNvCxnSpPr>
            <a:stCxn id="242" idx="5"/>
            <a:endCxn id="35" idx="0"/>
          </p:cNvCxnSpPr>
          <p:nvPr/>
        </p:nvCxnSpPr>
        <p:spPr>
          <a:xfrm>
            <a:off x="3451533" y="1466122"/>
            <a:ext cx="1437133" cy="255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5" idx="2"/>
            <a:endCxn id="21" idx="7"/>
          </p:cNvCxnSpPr>
          <p:nvPr/>
        </p:nvCxnSpPr>
        <p:spPr>
          <a:xfrm flipH="1">
            <a:off x="2689845" y="10572252"/>
            <a:ext cx="2088826" cy="208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5" idx="2"/>
            <a:endCxn id="12" idx="0"/>
          </p:cNvCxnSpPr>
          <p:nvPr/>
        </p:nvCxnSpPr>
        <p:spPr>
          <a:xfrm flipH="1">
            <a:off x="3321222" y="10572252"/>
            <a:ext cx="1457449" cy="280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5" idx="2"/>
            <a:endCxn id="20" idx="7"/>
          </p:cNvCxnSpPr>
          <p:nvPr/>
        </p:nvCxnSpPr>
        <p:spPr>
          <a:xfrm flipH="1">
            <a:off x="1810453" y="10572252"/>
            <a:ext cx="296821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5" idx="2"/>
            <a:endCxn id="19" idx="6"/>
          </p:cNvCxnSpPr>
          <p:nvPr/>
        </p:nvCxnSpPr>
        <p:spPr>
          <a:xfrm flipH="1">
            <a:off x="2271412" y="10572252"/>
            <a:ext cx="2507259" cy="52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5" idx="2"/>
            <a:endCxn id="22" idx="1"/>
          </p:cNvCxnSpPr>
          <p:nvPr/>
        </p:nvCxnSpPr>
        <p:spPr>
          <a:xfrm>
            <a:off x="4778671" y="10572252"/>
            <a:ext cx="2198954" cy="197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3506195" y="6868026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73" dirty="0" err="1" smtClean="0"/>
              <a:t>Responsavel</a:t>
            </a:r>
            <a:r>
              <a:rPr lang="pt-PT" sz="1473" dirty="0"/>
              <a:t>_ por</a:t>
            </a:r>
          </a:p>
        </p:txBody>
      </p:sp>
      <p:cxnSp>
        <p:nvCxnSpPr>
          <p:cNvPr id="339" name="Straight Connector 338"/>
          <p:cNvCxnSpPr>
            <a:stCxn id="5" idx="0"/>
            <a:endCxn id="324" idx="2"/>
          </p:cNvCxnSpPr>
          <p:nvPr/>
        </p:nvCxnSpPr>
        <p:spPr>
          <a:xfrm flipV="1">
            <a:off x="4778671" y="8199647"/>
            <a:ext cx="33130" cy="14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4" idx="0"/>
            <a:endCxn id="35" idx="2"/>
          </p:cNvCxnSpPr>
          <p:nvPr/>
        </p:nvCxnSpPr>
        <p:spPr>
          <a:xfrm flipV="1">
            <a:off x="4811801" y="4878800"/>
            <a:ext cx="76865" cy="1989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05519" y="9864196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50233" y="4847053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963428" y="4177875"/>
            <a:ext cx="274001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7" name="Diamond 369"/>
          <p:cNvSpPr/>
          <p:nvPr/>
        </p:nvSpPr>
        <p:spPr>
          <a:xfrm rot="19199854">
            <a:off x="7927470" y="6765025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Pede</a:t>
            </a:r>
          </a:p>
        </p:txBody>
      </p:sp>
      <p:cxnSp>
        <p:nvCxnSpPr>
          <p:cNvPr id="3" name="Conexão reta 2"/>
          <p:cNvCxnSpPr>
            <a:stCxn id="67" idx="1"/>
            <a:endCxn id="5" idx="3"/>
          </p:cNvCxnSpPr>
          <p:nvPr/>
        </p:nvCxnSpPr>
        <p:spPr>
          <a:xfrm flipH="1">
            <a:off x="5780417" y="7963648"/>
            <a:ext cx="2394170" cy="214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>
            <a:stCxn id="67" idx="3"/>
            <a:endCxn id="127" idx="1"/>
          </p:cNvCxnSpPr>
          <p:nvPr/>
        </p:nvCxnSpPr>
        <p:spPr>
          <a:xfrm flipV="1">
            <a:off x="9792620" y="4474276"/>
            <a:ext cx="2232947" cy="21315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369"/>
          <p:cNvSpPr/>
          <p:nvPr/>
        </p:nvSpPr>
        <p:spPr>
          <a:xfrm rot="40901">
            <a:off x="8340227" y="3931662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Cativa</a:t>
            </a:r>
            <a:endParaRPr lang="pt-PT" sz="2040" dirty="0"/>
          </a:p>
        </p:txBody>
      </p:sp>
      <p:sp>
        <p:nvSpPr>
          <p:cNvPr id="94" name="TextBox 377"/>
          <p:cNvSpPr txBox="1"/>
          <p:nvPr/>
        </p:nvSpPr>
        <p:spPr>
          <a:xfrm>
            <a:off x="11734032" y="4183757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cxnSp>
        <p:nvCxnSpPr>
          <p:cNvPr id="18" name="Conexão reta 17"/>
          <p:cNvCxnSpPr>
            <a:stCxn id="35" idx="0"/>
            <a:endCxn id="49" idx="6"/>
          </p:cNvCxnSpPr>
          <p:nvPr/>
        </p:nvCxnSpPr>
        <p:spPr>
          <a:xfrm flipH="1" flipV="1">
            <a:off x="3186541" y="3268188"/>
            <a:ext cx="1702125" cy="75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/>
          <p:cNvCxnSpPr>
            <a:stCxn id="127" idx="0"/>
            <a:endCxn id="130" idx="5"/>
          </p:cNvCxnSpPr>
          <p:nvPr/>
        </p:nvCxnSpPr>
        <p:spPr>
          <a:xfrm flipH="1" flipV="1">
            <a:off x="11646555" y="1323677"/>
            <a:ext cx="1517205" cy="264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/>
          <p:cNvCxnSpPr>
            <a:stCxn id="127" idx="0"/>
            <a:endCxn id="232" idx="5"/>
          </p:cNvCxnSpPr>
          <p:nvPr/>
        </p:nvCxnSpPr>
        <p:spPr>
          <a:xfrm flipH="1" flipV="1">
            <a:off x="11393425" y="2251979"/>
            <a:ext cx="1770335" cy="171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>
            <a:stCxn id="127" idx="0"/>
            <a:endCxn id="129" idx="6"/>
          </p:cNvCxnSpPr>
          <p:nvPr/>
        </p:nvCxnSpPr>
        <p:spPr>
          <a:xfrm flipH="1" flipV="1">
            <a:off x="11277024" y="3056595"/>
            <a:ext cx="1886736" cy="915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/>
          <p:cNvCxnSpPr>
            <a:stCxn id="75" idx="3"/>
            <a:endCxn id="127" idx="1"/>
          </p:cNvCxnSpPr>
          <p:nvPr/>
        </p:nvCxnSpPr>
        <p:spPr>
          <a:xfrm>
            <a:off x="10452419" y="4463946"/>
            <a:ext cx="1573148" cy="103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104"/>
          <p:cNvCxnSpPr>
            <a:stCxn id="75" idx="1"/>
            <a:endCxn id="35" idx="3"/>
          </p:cNvCxnSpPr>
          <p:nvPr/>
        </p:nvCxnSpPr>
        <p:spPr>
          <a:xfrm flipH="1">
            <a:off x="5948231" y="4438816"/>
            <a:ext cx="2392071" cy="1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65"/>
          <p:cNvSpPr/>
          <p:nvPr/>
        </p:nvSpPr>
        <p:spPr>
          <a:xfrm>
            <a:off x="12082414" y="9817527"/>
            <a:ext cx="198167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Operacao</a:t>
            </a:r>
            <a:endParaRPr lang="pt-PT" sz="2519" dirty="0"/>
          </a:p>
        </p:txBody>
      </p:sp>
      <p:sp>
        <p:nvSpPr>
          <p:cNvPr id="168" name="Oval 167"/>
          <p:cNvSpPr/>
          <p:nvPr/>
        </p:nvSpPr>
        <p:spPr>
          <a:xfrm>
            <a:off x="10516061" y="12654459"/>
            <a:ext cx="1655958" cy="897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movimento</a:t>
            </a:r>
          </a:p>
        </p:txBody>
      </p:sp>
      <p:sp>
        <p:nvSpPr>
          <p:cNvPr id="170" name="Oval 169"/>
          <p:cNvSpPr/>
          <p:nvPr/>
        </p:nvSpPr>
        <p:spPr>
          <a:xfrm>
            <a:off x="13978531" y="13124418"/>
            <a:ext cx="1329736" cy="790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Suporte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605708" y="11256215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684551" y="11645871"/>
            <a:ext cx="1605772" cy="81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Operacao_id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4924012" y="12194177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xão reta 136"/>
          <p:cNvCxnSpPr>
            <a:stCxn id="167" idx="2"/>
            <a:endCxn id="173" idx="7"/>
          </p:cNvCxnSpPr>
          <p:nvPr/>
        </p:nvCxnSpPr>
        <p:spPr>
          <a:xfrm flipH="1">
            <a:off x="11055163" y="10672365"/>
            <a:ext cx="2018087" cy="109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140"/>
          <p:cNvCxnSpPr>
            <a:stCxn id="167" idx="2"/>
            <a:endCxn id="168" idx="0"/>
          </p:cNvCxnSpPr>
          <p:nvPr/>
        </p:nvCxnSpPr>
        <p:spPr>
          <a:xfrm flipH="1">
            <a:off x="11344040" y="10672365"/>
            <a:ext cx="1729210" cy="1982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xão reta 143"/>
          <p:cNvCxnSpPr>
            <a:stCxn id="167" idx="2"/>
            <a:endCxn id="170" idx="1"/>
          </p:cNvCxnSpPr>
          <p:nvPr/>
        </p:nvCxnSpPr>
        <p:spPr>
          <a:xfrm>
            <a:off x="13073250" y="10672365"/>
            <a:ext cx="1100016" cy="256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stCxn id="167" idx="2"/>
            <a:endCxn id="174" idx="1"/>
          </p:cNvCxnSpPr>
          <p:nvPr/>
        </p:nvCxnSpPr>
        <p:spPr>
          <a:xfrm>
            <a:off x="13073250" y="10672365"/>
            <a:ext cx="2050426" cy="16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/>
          <p:cNvCxnSpPr>
            <a:stCxn id="167" idx="2"/>
            <a:endCxn id="172" idx="2"/>
          </p:cNvCxnSpPr>
          <p:nvPr/>
        </p:nvCxnSpPr>
        <p:spPr>
          <a:xfrm>
            <a:off x="13073250" y="10672365"/>
            <a:ext cx="2532458" cy="1024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/>
          <p:cNvCxnSpPr>
            <a:stCxn id="4" idx="0"/>
            <a:endCxn id="127" idx="2"/>
          </p:cNvCxnSpPr>
          <p:nvPr/>
        </p:nvCxnSpPr>
        <p:spPr>
          <a:xfrm flipV="1">
            <a:off x="13106874" y="4976763"/>
            <a:ext cx="56886" cy="164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181"/>
          <p:cNvCxnSpPr>
            <a:stCxn id="4" idx="2"/>
            <a:endCxn id="167" idx="0"/>
          </p:cNvCxnSpPr>
          <p:nvPr/>
        </p:nvCxnSpPr>
        <p:spPr>
          <a:xfrm flipH="1">
            <a:off x="13073250" y="7897322"/>
            <a:ext cx="33624" cy="192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369"/>
          <p:cNvSpPr/>
          <p:nvPr/>
        </p:nvSpPr>
        <p:spPr>
          <a:xfrm rot="40901">
            <a:off x="7984258" y="8614601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Suporta</a:t>
            </a:r>
            <a:endParaRPr lang="pt-PT" sz="2040" dirty="0"/>
          </a:p>
        </p:txBody>
      </p:sp>
      <p:cxnSp>
        <p:nvCxnSpPr>
          <p:cNvPr id="208" name="Conexão reta 207"/>
          <p:cNvCxnSpPr>
            <a:stCxn id="5" idx="3"/>
            <a:endCxn id="234" idx="1"/>
          </p:cNvCxnSpPr>
          <p:nvPr/>
        </p:nvCxnSpPr>
        <p:spPr>
          <a:xfrm flipV="1">
            <a:off x="5780417" y="9121755"/>
            <a:ext cx="2203916" cy="9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/>
          <p:cNvCxnSpPr>
            <a:stCxn id="234" idx="3"/>
            <a:endCxn id="167" idx="1"/>
          </p:cNvCxnSpPr>
          <p:nvPr/>
        </p:nvCxnSpPr>
        <p:spPr>
          <a:xfrm>
            <a:off x="10096450" y="9146885"/>
            <a:ext cx="1985964" cy="1098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77"/>
          <p:cNvSpPr txBox="1"/>
          <p:nvPr/>
        </p:nvSpPr>
        <p:spPr>
          <a:xfrm>
            <a:off x="11739180" y="4642530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260" name="TextBox 382"/>
          <p:cNvSpPr txBox="1"/>
          <p:nvPr/>
        </p:nvSpPr>
        <p:spPr>
          <a:xfrm>
            <a:off x="13139387" y="499794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1" name="TextBox 382"/>
          <p:cNvSpPr txBox="1"/>
          <p:nvPr/>
        </p:nvSpPr>
        <p:spPr>
          <a:xfrm>
            <a:off x="13020046" y="9496917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7" name="TextBox 382"/>
          <p:cNvSpPr txBox="1"/>
          <p:nvPr/>
        </p:nvSpPr>
        <p:spPr>
          <a:xfrm>
            <a:off x="5866457" y="958480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8" name="TextBox 377"/>
          <p:cNvSpPr txBox="1"/>
          <p:nvPr/>
        </p:nvSpPr>
        <p:spPr>
          <a:xfrm>
            <a:off x="11764871" y="9817526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11993485" y="140767"/>
            <a:ext cx="1613732" cy="102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Valor_ estimado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xão reta 76"/>
          <p:cNvCxnSpPr>
            <a:stCxn id="127" idx="0"/>
            <a:endCxn id="76" idx="4"/>
          </p:cNvCxnSpPr>
          <p:nvPr/>
        </p:nvCxnSpPr>
        <p:spPr>
          <a:xfrm flipH="1" flipV="1">
            <a:off x="12800351" y="1161263"/>
            <a:ext cx="363409" cy="281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254750" y="13335452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xão reta 10"/>
          <p:cNvCxnSpPr>
            <a:stCxn id="167" idx="2"/>
            <a:endCxn id="78" idx="0"/>
          </p:cNvCxnSpPr>
          <p:nvPr/>
        </p:nvCxnSpPr>
        <p:spPr>
          <a:xfrm flipH="1">
            <a:off x="12974046" y="10672365"/>
            <a:ext cx="99204" cy="26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140008" y="13580274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14" name="Conexão reta 13"/>
          <p:cNvCxnSpPr>
            <a:stCxn id="5" idx="2"/>
            <a:endCxn id="79" idx="0"/>
          </p:cNvCxnSpPr>
          <p:nvPr/>
        </p:nvCxnSpPr>
        <p:spPr>
          <a:xfrm>
            <a:off x="4778671" y="10572252"/>
            <a:ext cx="83413" cy="300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59579" y="11370760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Morada</a:t>
            </a:r>
          </a:p>
        </p:txBody>
      </p:sp>
      <p:cxnSp>
        <p:nvCxnSpPr>
          <p:cNvPr id="99" name="Conexão reta 98"/>
          <p:cNvCxnSpPr>
            <a:stCxn id="5" idx="2"/>
            <a:endCxn id="142" idx="2"/>
          </p:cNvCxnSpPr>
          <p:nvPr/>
        </p:nvCxnSpPr>
        <p:spPr>
          <a:xfrm>
            <a:off x="4778671" y="10572252"/>
            <a:ext cx="218090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26"/>
          <p:cNvSpPr/>
          <p:nvPr/>
        </p:nvSpPr>
        <p:spPr>
          <a:xfrm>
            <a:off x="18292206" y="7949602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/>
              <a:t>Atividade</a:t>
            </a:r>
          </a:p>
        </p:txBody>
      </p:sp>
      <p:sp>
        <p:nvSpPr>
          <p:cNvPr id="175" name="Diamond 3"/>
          <p:cNvSpPr/>
          <p:nvPr/>
        </p:nvSpPr>
        <p:spPr>
          <a:xfrm rot="1932078">
            <a:off x="16012685" y="5685791"/>
            <a:ext cx="2112246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Envolve</a:t>
            </a:r>
          </a:p>
        </p:txBody>
      </p:sp>
      <p:cxnSp>
        <p:nvCxnSpPr>
          <p:cNvPr id="118" name="Conexão reta 117"/>
          <p:cNvCxnSpPr>
            <a:stCxn id="127" idx="3"/>
            <a:endCxn id="175" idx="1"/>
          </p:cNvCxnSpPr>
          <p:nvPr/>
        </p:nvCxnSpPr>
        <p:spPr>
          <a:xfrm>
            <a:off x="14301953" y="4474276"/>
            <a:ext cx="1873183" cy="1287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/>
          <p:cNvCxnSpPr>
            <a:stCxn id="175" idx="3"/>
            <a:endCxn id="166" idx="0"/>
          </p:cNvCxnSpPr>
          <p:nvPr/>
        </p:nvCxnSpPr>
        <p:spPr>
          <a:xfrm>
            <a:off x="17962479" y="6887382"/>
            <a:ext cx="1467920" cy="1062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695388" y="1700942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128" name="Conexão reta 127"/>
          <p:cNvCxnSpPr>
            <a:stCxn id="35" idx="0"/>
            <a:endCxn id="177" idx="5"/>
          </p:cNvCxnSpPr>
          <p:nvPr/>
        </p:nvCxnSpPr>
        <p:spPr>
          <a:xfrm flipH="1" flipV="1">
            <a:off x="3011739" y="2493806"/>
            <a:ext cx="1876927" cy="153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821620" y="2272198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Nome_curto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xão reta 139"/>
          <p:cNvCxnSpPr>
            <a:stCxn id="35" idx="0"/>
            <a:endCxn id="186" idx="3"/>
          </p:cNvCxnSpPr>
          <p:nvPr/>
        </p:nvCxnSpPr>
        <p:spPr>
          <a:xfrm flipV="1">
            <a:off x="4888666" y="3065062"/>
            <a:ext cx="2158804" cy="9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394606" y="37426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659162" y="146497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528129" y="1181883"/>
            <a:ext cx="1723072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Valor_ </a:t>
            </a:r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xão reta 158"/>
          <p:cNvCxnSpPr>
            <a:stCxn id="35" idx="0"/>
            <a:endCxn id="191" idx="4"/>
          </p:cNvCxnSpPr>
          <p:nvPr/>
        </p:nvCxnSpPr>
        <p:spPr>
          <a:xfrm flipH="1" flipV="1">
            <a:off x="4430263" y="1075395"/>
            <a:ext cx="458403" cy="294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>
            <a:stCxn id="35" idx="0"/>
            <a:endCxn id="190" idx="3"/>
          </p:cNvCxnSpPr>
          <p:nvPr/>
        </p:nvCxnSpPr>
        <p:spPr>
          <a:xfrm flipV="1">
            <a:off x="4888666" y="1167133"/>
            <a:ext cx="731790" cy="285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162"/>
          <p:cNvCxnSpPr>
            <a:stCxn id="35" idx="0"/>
            <a:endCxn id="201" idx="2"/>
          </p:cNvCxnSpPr>
          <p:nvPr/>
        </p:nvCxnSpPr>
        <p:spPr>
          <a:xfrm flipV="1">
            <a:off x="4888666" y="1646332"/>
            <a:ext cx="1639463" cy="2377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8602530" y="10896283"/>
            <a:ext cx="1431127" cy="8687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Data_fim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6700505" y="9481569"/>
            <a:ext cx="1287391" cy="744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</p:txBody>
      </p:sp>
      <p:sp>
        <p:nvSpPr>
          <p:cNvPr id="227" name="Oval 226"/>
          <p:cNvSpPr/>
          <p:nvPr/>
        </p:nvSpPr>
        <p:spPr>
          <a:xfrm>
            <a:off x="17197858" y="10381054"/>
            <a:ext cx="1459769" cy="803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Data_inicio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0047445" y="10347113"/>
            <a:ext cx="1542201" cy="969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Orcamento_estimado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xão reta 201"/>
          <p:cNvCxnSpPr>
            <a:stCxn id="213" idx="6"/>
            <a:endCxn id="166" idx="2"/>
          </p:cNvCxnSpPr>
          <p:nvPr/>
        </p:nvCxnSpPr>
        <p:spPr>
          <a:xfrm flipV="1">
            <a:off x="17987896" y="8954577"/>
            <a:ext cx="1442503" cy="89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/>
          <p:cNvCxnSpPr>
            <a:stCxn id="227" idx="7"/>
            <a:endCxn id="166" idx="2"/>
          </p:cNvCxnSpPr>
          <p:nvPr/>
        </p:nvCxnSpPr>
        <p:spPr>
          <a:xfrm flipV="1">
            <a:off x="18443849" y="8954577"/>
            <a:ext cx="986550" cy="154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/>
          <p:cNvCxnSpPr>
            <a:stCxn id="212" idx="0"/>
            <a:endCxn id="166" idx="2"/>
          </p:cNvCxnSpPr>
          <p:nvPr/>
        </p:nvCxnSpPr>
        <p:spPr>
          <a:xfrm flipV="1">
            <a:off x="19318094" y="8954577"/>
            <a:ext cx="112305" cy="1941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/>
          <p:cNvCxnSpPr>
            <a:stCxn id="231" idx="1"/>
            <a:endCxn id="166" idx="2"/>
          </p:cNvCxnSpPr>
          <p:nvPr/>
        </p:nvCxnSpPr>
        <p:spPr>
          <a:xfrm flipH="1" flipV="1">
            <a:off x="19430399" y="8954577"/>
            <a:ext cx="842896" cy="153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13689462" y="637261"/>
            <a:ext cx="1819293" cy="877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14652017" y="1700610"/>
            <a:ext cx="1613732" cy="803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Justificacao_decisao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14909102" y="2730603"/>
            <a:ext cx="1714684" cy="852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Data_pedido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xão reta 277"/>
          <p:cNvCxnSpPr>
            <a:stCxn id="127" idx="0"/>
            <a:endCxn id="286" idx="2"/>
          </p:cNvCxnSpPr>
          <p:nvPr/>
        </p:nvCxnSpPr>
        <p:spPr>
          <a:xfrm flipV="1">
            <a:off x="13163760" y="3157006"/>
            <a:ext cx="1745342" cy="8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xão reta 281"/>
          <p:cNvCxnSpPr>
            <a:stCxn id="127" idx="0"/>
            <a:endCxn id="285" idx="3"/>
          </p:cNvCxnSpPr>
          <p:nvPr/>
        </p:nvCxnSpPr>
        <p:spPr>
          <a:xfrm flipV="1">
            <a:off x="13163760" y="2386385"/>
            <a:ext cx="1724583" cy="158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xão reta 287"/>
          <p:cNvCxnSpPr>
            <a:stCxn id="127" idx="0"/>
            <a:endCxn id="284" idx="3"/>
          </p:cNvCxnSpPr>
          <p:nvPr/>
        </p:nvCxnSpPr>
        <p:spPr>
          <a:xfrm flipV="1">
            <a:off x="13163760" y="1386054"/>
            <a:ext cx="792131" cy="25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>
            <a:off x="20312028" y="9332564"/>
            <a:ext cx="1378572" cy="8334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u="sng" dirty="0" err="1">
                <a:latin typeface="Arial" panose="020B0604020202020204" pitchFamily="34" charset="0"/>
                <a:cs typeface="Arial" panose="020B0604020202020204" pitchFamily="34" charset="0"/>
              </a:rPr>
              <a:t>Atividade_ID</a:t>
            </a:r>
            <a:endParaRPr lang="pt-PT" sz="124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Conexão reta 413"/>
          <p:cNvCxnSpPr>
            <a:stCxn id="166" idx="2"/>
            <a:endCxn id="406" idx="1"/>
          </p:cNvCxnSpPr>
          <p:nvPr/>
        </p:nvCxnSpPr>
        <p:spPr>
          <a:xfrm>
            <a:off x="19430399" y="8954577"/>
            <a:ext cx="1083516" cy="5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382"/>
          <p:cNvSpPr txBox="1"/>
          <p:nvPr/>
        </p:nvSpPr>
        <p:spPr>
          <a:xfrm>
            <a:off x="14355971" y="4220032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8" name="TextBox 377"/>
          <p:cNvSpPr txBox="1"/>
          <p:nvPr/>
        </p:nvSpPr>
        <p:spPr>
          <a:xfrm>
            <a:off x="19314915" y="7529763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115" name="Oval 114"/>
          <p:cNvSpPr/>
          <p:nvPr/>
        </p:nvSpPr>
        <p:spPr>
          <a:xfrm>
            <a:off x="5723709" y="1324341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endParaRPr lang="pt-PT" sz="1247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xão reta 14"/>
          <p:cNvCxnSpPr>
            <a:stCxn id="5" idx="2"/>
            <a:endCxn id="115" idx="1"/>
          </p:cNvCxnSpPr>
          <p:nvPr/>
        </p:nvCxnSpPr>
        <p:spPr>
          <a:xfrm>
            <a:off x="4778671" y="10572252"/>
            <a:ext cx="1156529" cy="28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323"/>
          <p:cNvSpPr/>
          <p:nvPr/>
        </p:nvSpPr>
        <p:spPr>
          <a:xfrm>
            <a:off x="687368" y="5862642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Financia</a:t>
            </a:r>
          </a:p>
        </p:txBody>
      </p:sp>
      <p:cxnSp>
        <p:nvCxnSpPr>
          <p:cNvPr id="13" name="Conexão reta 12"/>
          <p:cNvCxnSpPr>
            <a:stCxn id="35" idx="1"/>
            <a:endCxn id="114" idx="0"/>
          </p:cNvCxnSpPr>
          <p:nvPr/>
        </p:nvCxnSpPr>
        <p:spPr>
          <a:xfrm flipH="1">
            <a:off x="1992974" y="4451381"/>
            <a:ext cx="1836126" cy="14112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>
            <a:stCxn id="114" idx="3"/>
            <a:endCxn id="35" idx="2"/>
          </p:cNvCxnSpPr>
          <p:nvPr/>
        </p:nvCxnSpPr>
        <p:spPr>
          <a:xfrm flipV="1">
            <a:off x="3298580" y="4878800"/>
            <a:ext cx="1590086" cy="16496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82"/>
          <p:cNvSpPr txBox="1"/>
          <p:nvPr/>
        </p:nvSpPr>
        <p:spPr>
          <a:xfrm>
            <a:off x="3506195" y="421298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122" name="TextBox 382"/>
          <p:cNvSpPr txBox="1"/>
          <p:nvPr/>
        </p:nvSpPr>
        <p:spPr>
          <a:xfrm>
            <a:off x="4435546" y="485552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300246" y="7715423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0140" y="8531336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0" y="7678365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xão reta 28"/>
          <p:cNvCxnSpPr>
            <a:stCxn id="132" idx="0"/>
            <a:endCxn id="114" idx="2"/>
          </p:cNvCxnSpPr>
          <p:nvPr/>
        </p:nvCxnSpPr>
        <p:spPr>
          <a:xfrm flipV="1">
            <a:off x="719296" y="7194263"/>
            <a:ext cx="1273678" cy="48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>
            <a:stCxn id="126" idx="0"/>
            <a:endCxn id="114" idx="2"/>
          </p:cNvCxnSpPr>
          <p:nvPr/>
        </p:nvCxnSpPr>
        <p:spPr>
          <a:xfrm flipH="1" flipV="1">
            <a:off x="1992974" y="7194263"/>
            <a:ext cx="976842" cy="52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/>
          <p:cNvCxnSpPr>
            <a:stCxn id="131" idx="0"/>
            <a:endCxn id="114" idx="2"/>
          </p:cNvCxnSpPr>
          <p:nvPr/>
        </p:nvCxnSpPr>
        <p:spPr>
          <a:xfrm flipV="1">
            <a:off x="1691836" y="7194263"/>
            <a:ext cx="301138" cy="133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369"/>
          <p:cNvSpPr/>
          <p:nvPr/>
        </p:nvSpPr>
        <p:spPr>
          <a:xfrm rot="40901">
            <a:off x="7799283" y="10470442"/>
            <a:ext cx="2385176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Beneficia</a:t>
            </a:r>
            <a:endParaRPr lang="pt-PT" sz="2040" dirty="0"/>
          </a:p>
        </p:txBody>
      </p:sp>
      <p:cxnSp>
        <p:nvCxnSpPr>
          <p:cNvPr id="452" name="Conexão reta 451"/>
          <p:cNvCxnSpPr>
            <a:stCxn id="5" idx="3"/>
            <a:endCxn id="171" idx="1"/>
          </p:cNvCxnSpPr>
          <p:nvPr/>
        </p:nvCxnSpPr>
        <p:spPr>
          <a:xfrm>
            <a:off x="5780417" y="10108317"/>
            <a:ext cx="2018950" cy="86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xão reta 453"/>
          <p:cNvCxnSpPr>
            <a:stCxn id="171" idx="3"/>
            <a:endCxn id="167" idx="1"/>
          </p:cNvCxnSpPr>
          <p:nvPr/>
        </p:nvCxnSpPr>
        <p:spPr>
          <a:xfrm flipV="1">
            <a:off x="10184375" y="10244946"/>
            <a:ext cx="1898039" cy="759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82"/>
          <p:cNvSpPr txBox="1"/>
          <p:nvPr/>
        </p:nvSpPr>
        <p:spPr>
          <a:xfrm>
            <a:off x="5875363" y="10161453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8" name="TextBox 382"/>
          <p:cNvSpPr txBox="1"/>
          <p:nvPr/>
        </p:nvSpPr>
        <p:spPr>
          <a:xfrm>
            <a:off x="11748797" y="10274118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19" name="TextBox 380"/>
          <p:cNvSpPr txBox="1"/>
          <p:nvPr/>
        </p:nvSpPr>
        <p:spPr>
          <a:xfrm>
            <a:off x="4763146" y="9289262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75</Words>
  <Application>Microsoft Office PowerPoint</Application>
  <PresentationFormat>Personalizados</PresentationFormat>
  <Paragraphs>65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FEUP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ee11141</dc:creator>
  <cp:lastModifiedBy>Hugo Fonseca</cp:lastModifiedBy>
  <cp:revision>47</cp:revision>
  <dcterms:created xsi:type="dcterms:W3CDTF">2014-11-13T10:37:48Z</dcterms:created>
  <dcterms:modified xsi:type="dcterms:W3CDTF">2014-11-27T23:31:22Z</dcterms:modified>
</cp:coreProperties>
</file>