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Courgett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7" Type="http://schemas.openxmlformats.org/officeDocument/2006/relationships/font" Target="fonts/Courgett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1.pn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125" y="823900"/>
            <a:ext cx="3276600" cy="34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7100700" y="4061175"/>
            <a:ext cx="20433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Hugo Michel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Gilberto Rogel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Courgette"/>
                <a:ea typeface="Courgette"/>
                <a:cs typeface="Courgette"/>
                <a:sym typeface="Courgette"/>
              </a:rPr>
              <a:t>Time Measure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06950" y="1028700"/>
            <a:ext cx="86817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Dentro de las herramientas que encontramos, consideramos que Waka-time es la ideal para utilizar con nuestros desarrolladores, ya que de esta manera podemos obtener la información necesaria sobre su rendimiento de trabajo, sin necesidad de invadir su privacidad.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</a:endParaRP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75" y="1995350"/>
            <a:ext cx="6200549" cy="272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406950" y="1028700"/>
            <a:ext cx="86817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406950" y="1028700"/>
            <a:ext cx="86817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Courgette"/>
                <a:ea typeface="Courgette"/>
                <a:cs typeface="Courgette"/>
                <a:sym typeface="Courgette"/>
              </a:rPr>
              <a:t>SW Architecture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06950" y="1028700"/>
            <a:ext cx="86817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</a:endParaRP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349" y="1017725"/>
            <a:ext cx="4320799" cy="36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Courgette"/>
                <a:ea typeface="Courgette"/>
                <a:cs typeface="Courgette"/>
                <a:sym typeface="Courgette"/>
              </a:rPr>
              <a:t>Casos de uso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406950" y="1028700"/>
            <a:ext cx="86817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600" y="1028700"/>
            <a:ext cx="7234799" cy="380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406950" y="1028700"/>
            <a:ext cx="86817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</a:endParaRPr>
          </a:p>
        </p:txBody>
      </p:sp>
      <p:pic>
        <p:nvPicPr>
          <p:cNvPr descr="Screen Shot 2017-06-16 at 10.42.35 AM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Courgette"/>
                <a:ea typeface="Courgette"/>
                <a:cs typeface="Courgette"/>
                <a:sym typeface="Courgette"/>
              </a:rPr>
              <a:t>Tickets (First Come First Served)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406950" y="1028700"/>
            <a:ext cx="86817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❖"/>
            </a:pPr>
            <a:r>
              <a:rPr b="1" lang="en" sz="1800">
                <a:solidFill>
                  <a:schemeClr val="lt1"/>
                </a:solidFill>
              </a:rPr>
              <a:t>Se revisarán los tickets conforme los vayamos recibiendo.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❖"/>
            </a:pPr>
            <a:r>
              <a:rPr b="1" lang="en" sz="1800">
                <a:solidFill>
                  <a:schemeClr val="lt1"/>
                </a:solidFill>
              </a:rPr>
              <a:t>A pesar de ser acomodados según se recibieron, se le asignara una relevancia a cada ticket, y se trabajará tomando en cuenta su relevancia y despues cuando se generó el ticket.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❖"/>
            </a:pPr>
            <a:r>
              <a:rPr b="1" lang="en" sz="1800">
                <a:solidFill>
                  <a:schemeClr val="lt1"/>
                </a:solidFill>
              </a:rPr>
              <a:t>Usuarios satisfechos. Se les notificará cuando se haya trabajado en su ticket.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Courgette"/>
                <a:ea typeface="Courgette"/>
                <a:cs typeface="Courgette"/>
                <a:sym typeface="Courgette"/>
              </a:rPr>
              <a:t>Continuous Integration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06950" y="1028700"/>
            <a:ext cx="86817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descr="Screen Shot 2017-06-26 at 9.00.00 PM.pn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50" y="1028700"/>
            <a:ext cx="6733950" cy="410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Courgette"/>
                <a:ea typeface="Courgette"/>
                <a:cs typeface="Courgette"/>
                <a:sym typeface="Courgette"/>
              </a:rPr>
              <a:t>Continuous Integration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406950" y="1028700"/>
            <a:ext cx="86817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descr="Screen Shot 2017-06-26 at 8.59.52 PM.pn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112" y="1160350"/>
            <a:ext cx="3971773" cy="37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Courgette"/>
                <a:ea typeface="Courgette"/>
                <a:cs typeface="Courgette"/>
                <a:sym typeface="Courgette"/>
              </a:rPr>
              <a:t>Bailongo!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3963900" cy="32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Bailongo conecta a sus usuarios con nuevos lugares de entretenimiento 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basándose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en sus gustos musicales.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-De esta forma amplia la variedad de establecimientos, permitiendo a nuestros clientes llegar a nuevos mercados a 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través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de un nuevo canal. 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050" y="1143000"/>
            <a:ext cx="42862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Courgette"/>
                <a:ea typeface="Courgette"/>
                <a:cs typeface="Courgette"/>
                <a:sym typeface="Courgette"/>
              </a:rPr>
              <a:t>Bailongo!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416200" cy="350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Durante esta primera etapa Bailongo se conectara únicamente con Spotify, siendo el servicio de streaming musical más popular del mundo.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75" y="2125762"/>
            <a:ext cx="2660175" cy="266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4">
            <a:alphaModFix/>
          </a:blip>
          <a:srcRect b="6025" l="0" r="0" t="22418"/>
          <a:stretch/>
        </p:blipFill>
        <p:spPr>
          <a:xfrm>
            <a:off x="3345125" y="2181950"/>
            <a:ext cx="5382775" cy="2565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Courgette"/>
                <a:ea typeface="Courgette"/>
                <a:cs typeface="Courgette"/>
                <a:sym typeface="Courgette"/>
              </a:rPr>
              <a:t>Bailongo!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3963900" cy="375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-Nuestro modelo de negocios se basa en la exposición de los establecimientos dentro de nuestra aplicación, generando un aumento de visitantes en nuestros clientes.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Se realizará un cobro mensual por publicitarse dentro de nuestra aplicación, de igual forma los anunciantes presentarán promociones exclusivas a nuestros usuarios. </a:t>
            </a:r>
          </a:p>
        </p:txBody>
      </p:sp>
      <p:pic>
        <p:nvPicPr>
          <p:cNvPr descr="hg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600" y="1384525"/>
            <a:ext cx="4563599" cy="2499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Courgette"/>
                <a:ea typeface="Courgette"/>
                <a:cs typeface="Courgette"/>
                <a:sym typeface="Courgette"/>
              </a:rPr>
              <a:t>Mockups</a:t>
            </a:r>
            <a:r>
              <a:rPr b="1" lang="en">
                <a:solidFill>
                  <a:srgbClr val="FFFFFF"/>
                </a:solidFill>
                <a:latin typeface="Courgette"/>
                <a:ea typeface="Courgette"/>
                <a:cs typeface="Courgette"/>
                <a:sym typeface="Courgette"/>
              </a:rPr>
              <a:t>!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974" y="1220774"/>
            <a:ext cx="5739699" cy="32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Courgette"/>
                <a:ea typeface="Courgette"/>
                <a:cs typeface="Courgette"/>
                <a:sym typeface="Courgette"/>
              </a:rPr>
              <a:t>Mockups!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5" y="1147525"/>
            <a:ext cx="573405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Courgette"/>
                <a:ea typeface="Courgette"/>
                <a:cs typeface="Courgette"/>
                <a:sym typeface="Courgette"/>
              </a:rPr>
              <a:t>Bailongo!</a:t>
            </a:r>
          </a:p>
        </p:txBody>
      </p:sp>
      <p:sp>
        <p:nvSpPr>
          <p:cNvPr id="95" name="Shape 95" title="bailongo.mov"/>
          <p:cNvSpPr/>
          <p:nvPr/>
        </p:nvSpPr>
        <p:spPr>
          <a:xfrm>
            <a:off x="1836800" y="1161200"/>
            <a:ext cx="45720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Courgette"/>
                <a:ea typeface="Courgette"/>
                <a:cs typeface="Courgette"/>
                <a:sym typeface="Courgette"/>
              </a:rPr>
              <a:t>Functional Requirements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06950" y="1028700"/>
            <a:ext cx="8425500" cy="3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Char char="★"/>
            </a:pPr>
            <a:r>
              <a:rPr b="1" lang="en">
                <a:solidFill>
                  <a:srgbClr val="FFFFFF"/>
                </a:solidFill>
              </a:rPr>
              <a:t>El usuario se registrará con su correo electrónico y contraseña de su preferencia. Al registrarse se le enviará un correo de confirmación al correo proporcionado.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Char char="★"/>
            </a:pPr>
            <a:r>
              <a:rPr b="1" lang="en">
                <a:solidFill>
                  <a:srgbClr val="FFFFFF"/>
                </a:solidFill>
              </a:rPr>
              <a:t>Se conectara con su cuenta de Spotify por medio de la API de Spotify para que la aplicación obtenga los datos musicales del usuario.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Char char="★"/>
            </a:pPr>
            <a:r>
              <a:rPr b="1" lang="en">
                <a:solidFill>
                  <a:srgbClr val="FFFFFF"/>
                </a:solidFill>
              </a:rPr>
              <a:t>Por medio de los datos musicales del usuario se le recomendarán lugares de acuerdo a los datos musicales del cliente.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Char char="★"/>
            </a:pPr>
            <a:r>
              <a:rPr b="1" lang="en">
                <a:solidFill>
                  <a:srgbClr val="FFFFFF"/>
                </a:solidFill>
              </a:rPr>
              <a:t>El usuario podrá realizar reservaciones en el local de preferencia. El cliente (local) deberá confirmar dicha reservación.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Char char="★"/>
            </a:pPr>
            <a:r>
              <a:rPr b="1" lang="en">
                <a:solidFill>
                  <a:srgbClr val="FFFFFF"/>
                </a:solidFill>
              </a:rPr>
              <a:t>Al ser confirmada una reservación se le notificará al usuario con un correo que incluye las especificaciones de la reservación.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Courgette"/>
                <a:ea typeface="Courgette"/>
                <a:cs typeface="Courgette"/>
                <a:sym typeface="Courgette"/>
              </a:rPr>
              <a:t>Non-f</a:t>
            </a:r>
            <a:r>
              <a:rPr b="1" lang="en">
                <a:solidFill>
                  <a:srgbClr val="FFFFFF"/>
                </a:solidFill>
                <a:latin typeface="Courgette"/>
                <a:ea typeface="Courgette"/>
                <a:cs typeface="Courgette"/>
                <a:sym typeface="Courgette"/>
              </a:rPr>
              <a:t>unctional Requirements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406950" y="1028700"/>
            <a:ext cx="8425500" cy="3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Char char="❖"/>
            </a:pPr>
            <a:r>
              <a:rPr b="1" lang="en">
                <a:solidFill>
                  <a:srgbClr val="FFFFFF"/>
                </a:solidFill>
              </a:rPr>
              <a:t>Bailongo! realizará sus funciones de manera eficiente y veloz.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Char char="❖"/>
            </a:pPr>
            <a:r>
              <a:rPr b="1" lang="en">
                <a:solidFill>
                  <a:srgbClr val="FFFFFF"/>
                </a:solidFill>
              </a:rPr>
              <a:t>Al enfocarnos primeramente en el mercado local, estará en español, al expandirnos consideraremos una versión en inglés.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Char char="❖"/>
            </a:pPr>
            <a:r>
              <a:rPr b="1" lang="en">
                <a:solidFill>
                  <a:srgbClr val="FFFFFF"/>
                </a:solidFill>
              </a:rPr>
              <a:t>Solo se podrá iniciar sesión en un dispositivo a la vez.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Char char="❖"/>
            </a:pPr>
            <a:r>
              <a:rPr b="1" lang="en">
                <a:solidFill>
                  <a:srgbClr val="FFFFFF"/>
                </a:solidFill>
              </a:rPr>
              <a:t>La aplicación deberá estar siempre disponible.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Char char="❖"/>
            </a:pPr>
            <a:r>
              <a:rPr b="1" lang="en">
                <a:solidFill>
                  <a:srgbClr val="FFFFFF"/>
                </a:solidFill>
              </a:rPr>
              <a:t>Los correos enviados por la aplicación deberán de llegar en máximo cinco minutos.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