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Courgett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ourgett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125" y="823900"/>
            <a:ext cx="3276600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7100700" y="4061175"/>
            <a:ext cx="20433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Hugo Michel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Gilberto Rogel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SW Architecture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06950" y="1028700"/>
            <a:ext cx="8681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349" y="1017725"/>
            <a:ext cx="4320799" cy="36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Casos de uso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06950" y="1028700"/>
            <a:ext cx="8681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00" y="1028700"/>
            <a:ext cx="7234799" cy="380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Tickets (First Come First Served)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06950" y="1028700"/>
            <a:ext cx="8681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❖"/>
            </a:pPr>
            <a:r>
              <a:rPr b="1" lang="en" sz="1800">
                <a:solidFill>
                  <a:schemeClr val="lt1"/>
                </a:solidFill>
              </a:rPr>
              <a:t>Se revisarán los tickets conforme los vayamos recibiendo.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❖"/>
            </a:pPr>
            <a:r>
              <a:rPr b="1" lang="en" sz="1800">
                <a:solidFill>
                  <a:schemeClr val="lt1"/>
                </a:solidFill>
              </a:rPr>
              <a:t>Sin darle importancia a la relevancia de los tickets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❖"/>
            </a:pPr>
            <a:r>
              <a:rPr b="1" lang="en" sz="1800">
                <a:solidFill>
                  <a:schemeClr val="lt1"/>
                </a:solidFill>
              </a:rPr>
              <a:t>Usuarios satisfechos. Se les notificará cuando se haya trabajado en su ticket.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200" y="2880150"/>
            <a:ext cx="3263806" cy="22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Bailongo!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963900" cy="32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Bailongo conecta a sus usuarios con nuevos lugares de entretenimiento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basándose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en sus gustos musicales.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-De esta forma amplia la variedad de establecimientos, permitiendo a nuestros clientes llegar a nuevos mercados a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través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de un nuevo canal. 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425" y="1376337"/>
            <a:ext cx="4284875" cy="28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Bailongo!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416200" cy="350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Durante esta primera etapa Bailongo se conectara únicamente con Spotify, siendo el servicio de streaming musical más popular del mundo.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75" y="2125762"/>
            <a:ext cx="2660175" cy="26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b="6025" l="0" r="0" t="22418"/>
          <a:stretch/>
        </p:blipFill>
        <p:spPr>
          <a:xfrm>
            <a:off x="3345125" y="2181950"/>
            <a:ext cx="5382775" cy="2565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Bailongo!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963900" cy="375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-Nuestro modelo de negocios se basa en la exposición de los establecimientos dentro de nuestra aplicación, generando un aumento de visitantes en nuestros clientes.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Se realizará un cobro mensual por publicitarse dentro de nuestra aplicación, de igual forma los anunciantes presentarán promociones exclusivas a nuestros usuarios. </a:t>
            </a:r>
          </a:p>
        </p:txBody>
      </p:sp>
      <p:pic>
        <p:nvPicPr>
          <p:cNvPr descr="hg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600" y="1384525"/>
            <a:ext cx="4563599" cy="249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Mockups</a:t>
            </a: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!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74" y="1220774"/>
            <a:ext cx="5739699" cy="32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Mockups!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147525"/>
            <a:ext cx="57340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Functional Requirements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06950" y="1028700"/>
            <a:ext cx="8425500" cy="3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★"/>
            </a:pPr>
            <a:r>
              <a:rPr b="1" lang="en">
                <a:solidFill>
                  <a:srgbClr val="FFFFFF"/>
                </a:solidFill>
              </a:rPr>
              <a:t>El usuario se registrará con su correo electrónico y contraseña de su preferencia. Al registrarse se le enviará un correo de confirmación al correo proporcionado.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★"/>
            </a:pPr>
            <a:r>
              <a:rPr b="1" lang="en">
                <a:solidFill>
                  <a:srgbClr val="FFFFFF"/>
                </a:solidFill>
              </a:rPr>
              <a:t>Se conectara con su cuenta de Spotify por medio de la API de Spotify para que la aplicación obtenga los datos musicales del usuario.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★"/>
            </a:pPr>
            <a:r>
              <a:rPr b="1" lang="en">
                <a:solidFill>
                  <a:srgbClr val="FFFFFF"/>
                </a:solidFill>
              </a:rPr>
              <a:t>Por medio de los datos musicales del usuario se le recomendarán lugares de acuerdo a los datos musicales del cliente.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★"/>
            </a:pPr>
            <a:r>
              <a:rPr b="1" lang="en">
                <a:solidFill>
                  <a:srgbClr val="FFFFFF"/>
                </a:solidFill>
              </a:rPr>
              <a:t>El usuario podrá realizar reservaciones en el local de preferencia. El cliente (local) deberá confirmar dicha reservación.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★"/>
            </a:pPr>
            <a:r>
              <a:rPr b="1" lang="en">
                <a:solidFill>
                  <a:srgbClr val="FFFFFF"/>
                </a:solidFill>
              </a:rPr>
              <a:t>Al ser confirmada una reservación se le notificará al usuario con un correo que incluye las especificaciones de la reservación.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Non-f</a:t>
            </a: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unctional Requirements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06950" y="1028700"/>
            <a:ext cx="8425500" cy="3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❖"/>
            </a:pPr>
            <a:r>
              <a:rPr b="1" lang="en">
                <a:solidFill>
                  <a:srgbClr val="FFFFFF"/>
                </a:solidFill>
              </a:rPr>
              <a:t>Bailongo! realizará sus funciones de manera eficiente y veloz.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❖"/>
            </a:pPr>
            <a:r>
              <a:rPr b="1" lang="en">
                <a:solidFill>
                  <a:srgbClr val="FFFFFF"/>
                </a:solidFill>
              </a:rPr>
              <a:t>Al enfocarnos primeramente en el mercado local, estará en español, al expandirnos consideraremos una versión en inglés.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❖"/>
            </a:pPr>
            <a:r>
              <a:rPr b="1" lang="en">
                <a:solidFill>
                  <a:srgbClr val="FFFFFF"/>
                </a:solidFill>
              </a:rPr>
              <a:t>Solo se podrá iniciar sesión en un dispositivo a la vez.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❖"/>
            </a:pPr>
            <a:r>
              <a:rPr b="1" lang="en">
                <a:solidFill>
                  <a:srgbClr val="FFFFFF"/>
                </a:solidFill>
              </a:rPr>
              <a:t>La aplicación deberá estar siempre disponible.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❖"/>
            </a:pPr>
            <a:r>
              <a:rPr b="1" lang="en">
                <a:solidFill>
                  <a:srgbClr val="FFFFFF"/>
                </a:solidFill>
              </a:rPr>
              <a:t>Los correos enviados por la aplicación deberán de llegar en máximo cinco minutos.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Time Measure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06950" y="1028700"/>
            <a:ext cx="8681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Dentro de las herramientas que encontramos, consideramos que Waka-time es la ideal para utilizar con nuestros desarrolladores, ya que de esta manera podemos obtener la información necesaria sobre su rendimiento de trabajo, sin necesidad de invadir su privacidad.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75" y="1995350"/>
            <a:ext cx="6200549" cy="27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