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Josefin Sans Medium"/>
      <p:regular r:id="rId13"/>
      <p:bold r:id="rId14"/>
      <p:italic r:id="rId15"/>
      <p:boldItalic r:id="rId16"/>
    </p:embeddedFont>
    <p:embeddedFont>
      <p:font typeface="Bebas Neue"/>
      <p:regular r:id="rId17"/>
    </p:embeddedFont>
    <p:embeddedFont>
      <p:font typeface="Work Sans Medium"/>
      <p:regular r:id="rId18"/>
      <p:bold r:id="rId19"/>
      <p:italic r:id="rId20"/>
      <p:boldItalic r:id="rId21"/>
    </p:embeddedFont>
    <p:embeddedFont>
      <p:font typeface="Work Sans"/>
      <p:regular r:id="rId22"/>
      <p:bold r:id="rId23"/>
      <p:italic r:id="rId24"/>
      <p:boldItalic r:id="rId25"/>
    </p:embeddedFont>
    <p:embeddedFont>
      <p:font typeface="Work Sans SemiBold"/>
      <p:regular r:id="rId26"/>
      <p:bold r:id="rId27"/>
      <p:italic r:id="rId28"/>
      <p:boldItalic r:id="rId29"/>
    </p:embeddedFont>
    <p:embeddedFont>
      <p:font typeface="Josefin Sans SemiBold"/>
      <p:regular r:id="rId30"/>
      <p:bold r:id="rId31"/>
      <p:italic r:id="rId32"/>
      <p:boldItalic r:id="rId33"/>
    </p:embeddedFont>
    <p:embeddedFont>
      <p:font typeface="PT Sans"/>
      <p:regular r:id="rId34"/>
      <p:bold r:id="rId35"/>
      <p:italic r:id="rId36"/>
      <p:boldItalic r:id="rId37"/>
    </p:embeddedFont>
    <p:embeddedFont>
      <p:font typeface="Josefin Sans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uFmHNCSidsjARFAGADkburb/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osefinSansLight-italic.fntdata"/><Relationship Id="rId20" Type="http://schemas.openxmlformats.org/officeDocument/2006/relationships/font" Target="fonts/WorkSansMedium-italic.fntdata"/><Relationship Id="rId42" Type="http://customschemas.google.com/relationships/presentationmetadata" Target="metadata"/><Relationship Id="rId41" Type="http://schemas.openxmlformats.org/officeDocument/2006/relationships/font" Target="fonts/JosefinSansLight-boldItalic.fntdata"/><Relationship Id="rId22" Type="http://schemas.openxmlformats.org/officeDocument/2006/relationships/font" Target="fonts/WorkSans-regular.fntdata"/><Relationship Id="rId21" Type="http://schemas.openxmlformats.org/officeDocument/2006/relationships/font" Target="fonts/WorkSansMedium-boldItalic.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SemiBold-regular.fntdata"/><Relationship Id="rId25" Type="http://schemas.openxmlformats.org/officeDocument/2006/relationships/font" Target="fonts/WorkSans-boldItalic.fntdata"/><Relationship Id="rId28" Type="http://schemas.openxmlformats.org/officeDocument/2006/relationships/font" Target="fonts/WorkSansSemiBold-italic.fntdata"/><Relationship Id="rId27" Type="http://schemas.openxmlformats.org/officeDocument/2006/relationships/font" Target="fonts/WorkSans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SemiBold-bold.fntdata"/><Relationship Id="rId30" Type="http://schemas.openxmlformats.org/officeDocument/2006/relationships/font" Target="fonts/JosefinSansSemiBold-regular.fntdata"/><Relationship Id="rId11" Type="http://schemas.openxmlformats.org/officeDocument/2006/relationships/slide" Target="slides/slide7.xml"/><Relationship Id="rId33" Type="http://schemas.openxmlformats.org/officeDocument/2006/relationships/font" Target="fonts/JosefinSansSemiBold-boldItalic.fntdata"/><Relationship Id="rId10" Type="http://schemas.openxmlformats.org/officeDocument/2006/relationships/slide" Target="slides/slide6.xml"/><Relationship Id="rId32" Type="http://schemas.openxmlformats.org/officeDocument/2006/relationships/font" Target="fonts/JosefinSansSemiBold-italic.fntdata"/><Relationship Id="rId13" Type="http://schemas.openxmlformats.org/officeDocument/2006/relationships/font" Target="fonts/JosefinSansMedium-regular.fntdata"/><Relationship Id="rId35" Type="http://schemas.openxmlformats.org/officeDocument/2006/relationships/font" Target="fonts/PTSans-bold.fntdata"/><Relationship Id="rId12" Type="http://schemas.openxmlformats.org/officeDocument/2006/relationships/slide" Target="slides/slide8.xml"/><Relationship Id="rId34" Type="http://schemas.openxmlformats.org/officeDocument/2006/relationships/font" Target="fonts/PTSans-regular.fntdata"/><Relationship Id="rId15" Type="http://schemas.openxmlformats.org/officeDocument/2006/relationships/font" Target="fonts/JosefinSansMedium-italic.fntdata"/><Relationship Id="rId37" Type="http://schemas.openxmlformats.org/officeDocument/2006/relationships/font" Target="fonts/PTSans-boldItalic.fntdata"/><Relationship Id="rId14" Type="http://schemas.openxmlformats.org/officeDocument/2006/relationships/font" Target="fonts/JosefinSansMedium-bold.fntdata"/><Relationship Id="rId36" Type="http://schemas.openxmlformats.org/officeDocument/2006/relationships/font" Target="fonts/PTSans-italic.fntdata"/><Relationship Id="rId17" Type="http://schemas.openxmlformats.org/officeDocument/2006/relationships/font" Target="fonts/BebasNeue-regular.fntdata"/><Relationship Id="rId39" Type="http://schemas.openxmlformats.org/officeDocument/2006/relationships/font" Target="fonts/JosefinSansLight-bold.fntdata"/><Relationship Id="rId16" Type="http://schemas.openxmlformats.org/officeDocument/2006/relationships/font" Target="fonts/JosefinSansMedium-boldItalic.fntdata"/><Relationship Id="rId38" Type="http://schemas.openxmlformats.org/officeDocument/2006/relationships/font" Target="fonts/JosefinSansLight-regular.fntdata"/><Relationship Id="rId19" Type="http://schemas.openxmlformats.org/officeDocument/2006/relationships/font" Target="fonts/WorkSansMedium-bold.fntdata"/><Relationship Id="rId18" Type="http://schemas.openxmlformats.org/officeDocument/2006/relationships/font" Target="fonts/Work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1cef71b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1cef71b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0"/>
          <p:cNvSpPr txBox="1"/>
          <p:nvPr>
            <p:ph type="ctrTitle"/>
          </p:nvPr>
        </p:nvSpPr>
        <p:spPr>
          <a:xfrm>
            <a:off x="1396950" y="1385875"/>
            <a:ext cx="6350100" cy="19428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40"/>
          <p:cNvSpPr txBox="1"/>
          <p:nvPr>
            <p:ph idx="1" type="subTitle"/>
          </p:nvPr>
        </p:nvSpPr>
        <p:spPr>
          <a:xfrm>
            <a:off x="1396950" y="3447875"/>
            <a:ext cx="63501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1400"/>
              <a:buNone/>
              <a:defRPr sz="1600">
                <a:solidFill>
                  <a:schemeClr val="lt1"/>
                </a:solidFill>
                <a:latin typeface="Work Sans Medium"/>
                <a:ea typeface="Work Sans Medium"/>
                <a:cs typeface="Work Sans Medium"/>
                <a:sym typeface="Work Sans Medium"/>
              </a:defRPr>
            </a:lvl1pPr>
            <a:lvl2pPr lvl="1" algn="ctr">
              <a:lnSpc>
                <a:spcPct val="100000"/>
              </a:lnSpc>
              <a:spcBef>
                <a:spcPts val="0"/>
              </a:spcBef>
              <a:spcAft>
                <a:spcPts val="0"/>
              </a:spcAft>
              <a:buClr>
                <a:schemeClr val="accent2"/>
              </a:buClr>
              <a:buSzPts val="1800"/>
              <a:buNone/>
              <a:defRPr b="1" sz="1800">
                <a:solidFill>
                  <a:schemeClr val="accent2"/>
                </a:solidFill>
              </a:defRPr>
            </a:lvl2pPr>
            <a:lvl3pPr lvl="2" algn="ctr">
              <a:lnSpc>
                <a:spcPct val="100000"/>
              </a:lnSpc>
              <a:spcBef>
                <a:spcPts val="0"/>
              </a:spcBef>
              <a:spcAft>
                <a:spcPts val="0"/>
              </a:spcAft>
              <a:buClr>
                <a:schemeClr val="accent2"/>
              </a:buClr>
              <a:buSzPts val="1800"/>
              <a:buNone/>
              <a:defRPr b="1" sz="1800">
                <a:solidFill>
                  <a:schemeClr val="accent2"/>
                </a:solidFill>
              </a:defRPr>
            </a:lvl3pPr>
            <a:lvl4pPr lvl="3" algn="ctr">
              <a:lnSpc>
                <a:spcPct val="100000"/>
              </a:lnSpc>
              <a:spcBef>
                <a:spcPts val="0"/>
              </a:spcBef>
              <a:spcAft>
                <a:spcPts val="0"/>
              </a:spcAft>
              <a:buClr>
                <a:schemeClr val="accent2"/>
              </a:buClr>
              <a:buSzPts val="1800"/>
              <a:buNone/>
              <a:defRPr b="1" sz="1800">
                <a:solidFill>
                  <a:schemeClr val="accent2"/>
                </a:solidFill>
              </a:defRPr>
            </a:lvl4pPr>
            <a:lvl5pPr lvl="4" algn="ctr">
              <a:lnSpc>
                <a:spcPct val="100000"/>
              </a:lnSpc>
              <a:spcBef>
                <a:spcPts val="0"/>
              </a:spcBef>
              <a:spcAft>
                <a:spcPts val="0"/>
              </a:spcAft>
              <a:buClr>
                <a:schemeClr val="accent2"/>
              </a:buClr>
              <a:buSzPts val="1800"/>
              <a:buNone/>
              <a:defRPr b="1" sz="1800">
                <a:solidFill>
                  <a:schemeClr val="accent2"/>
                </a:solidFill>
              </a:defRPr>
            </a:lvl5pPr>
            <a:lvl6pPr lvl="5" algn="ctr">
              <a:lnSpc>
                <a:spcPct val="100000"/>
              </a:lnSpc>
              <a:spcBef>
                <a:spcPts val="0"/>
              </a:spcBef>
              <a:spcAft>
                <a:spcPts val="0"/>
              </a:spcAft>
              <a:buClr>
                <a:schemeClr val="accent2"/>
              </a:buClr>
              <a:buSzPts val="1800"/>
              <a:buNone/>
              <a:defRPr b="1" sz="1800">
                <a:solidFill>
                  <a:schemeClr val="accent2"/>
                </a:solidFill>
              </a:defRPr>
            </a:lvl6pPr>
            <a:lvl7pPr lvl="6" algn="ctr">
              <a:lnSpc>
                <a:spcPct val="100000"/>
              </a:lnSpc>
              <a:spcBef>
                <a:spcPts val="0"/>
              </a:spcBef>
              <a:spcAft>
                <a:spcPts val="0"/>
              </a:spcAft>
              <a:buClr>
                <a:schemeClr val="accent2"/>
              </a:buClr>
              <a:buSzPts val="1800"/>
              <a:buNone/>
              <a:defRPr b="1" sz="1800">
                <a:solidFill>
                  <a:schemeClr val="accent2"/>
                </a:solidFill>
              </a:defRPr>
            </a:lvl7pPr>
            <a:lvl8pPr lvl="7" algn="ctr">
              <a:lnSpc>
                <a:spcPct val="100000"/>
              </a:lnSpc>
              <a:spcBef>
                <a:spcPts val="0"/>
              </a:spcBef>
              <a:spcAft>
                <a:spcPts val="0"/>
              </a:spcAft>
              <a:buClr>
                <a:schemeClr val="accent2"/>
              </a:buClr>
              <a:buSzPts val="1800"/>
              <a:buNone/>
              <a:defRPr b="1" sz="1800">
                <a:solidFill>
                  <a:schemeClr val="accent2"/>
                </a:solidFill>
              </a:defRPr>
            </a:lvl8pPr>
            <a:lvl9pPr lvl="8" algn="ctr">
              <a:lnSpc>
                <a:spcPct val="100000"/>
              </a:lnSpc>
              <a:spcBef>
                <a:spcPts val="0"/>
              </a:spcBef>
              <a:spcAft>
                <a:spcPts val="0"/>
              </a:spcAft>
              <a:buClr>
                <a:schemeClr val="accent2"/>
              </a:buClr>
              <a:buSzPts val="1800"/>
              <a:buNone/>
              <a:defRPr b="1" sz="1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2" name="Shape 62"/>
        <p:cNvGrpSpPr/>
        <p:nvPr/>
      </p:nvGrpSpPr>
      <p:grpSpPr>
        <a:xfrm>
          <a:off x="0" y="0"/>
          <a:ext cx="0" cy="0"/>
          <a:chOff x="0" y="0"/>
          <a:chExt cx="0" cy="0"/>
        </a:xfrm>
      </p:grpSpPr>
      <p:sp>
        <p:nvSpPr>
          <p:cNvPr id="63" name="Google Shape;63;p49"/>
          <p:cNvSpPr txBox="1"/>
          <p:nvPr>
            <p:ph type="title"/>
          </p:nvPr>
        </p:nvSpPr>
        <p:spPr>
          <a:xfrm>
            <a:off x="720000" y="445025"/>
            <a:ext cx="7704000" cy="113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49"/>
          <p:cNvSpPr txBox="1"/>
          <p:nvPr>
            <p:ph idx="2" type="title"/>
          </p:nvPr>
        </p:nvSpPr>
        <p:spPr>
          <a:xfrm>
            <a:off x="1101175" y="2401013"/>
            <a:ext cx="1986000" cy="37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5" name="Google Shape;65;p49"/>
          <p:cNvSpPr txBox="1"/>
          <p:nvPr>
            <p:ph idx="1" type="subTitle"/>
          </p:nvPr>
        </p:nvSpPr>
        <p:spPr>
          <a:xfrm>
            <a:off x="1101175" y="26096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6" name="Google Shape;66;p49"/>
          <p:cNvSpPr txBox="1"/>
          <p:nvPr>
            <p:ph idx="3" type="title"/>
          </p:nvPr>
        </p:nvSpPr>
        <p:spPr>
          <a:xfrm>
            <a:off x="3578947" y="2401013"/>
            <a:ext cx="1986000" cy="37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7" name="Google Shape;67;p49"/>
          <p:cNvSpPr txBox="1"/>
          <p:nvPr>
            <p:ph idx="4" type="subTitle"/>
          </p:nvPr>
        </p:nvSpPr>
        <p:spPr>
          <a:xfrm>
            <a:off x="3578948" y="26096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8" name="Google Shape;68;p49"/>
          <p:cNvSpPr txBox="1"/>
          <p:nvPr>
            <p:ph idx="5" type="title"/>
          </p:nvPr>
        </p:nvSpPr>
        <p:spPr>
          <a:xfrm>
            <a:off x="1101175" y="3910675"/>
            <a:ext cx="1986000" cy="37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9" name="Google Shape;69;p49"/>
          <p:cNvSpPr txBox="1"/>
          <p:nvPr>
            <p:ph idx="6" type="subTitle"/>
          </p:nvPr>
        </p:nvSpPr>
        <p:spPr>
          <a:xfrm>
            <a:off x="1101175" y="41192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0" name="Google Shape;70;p49"/>
          <p:cNvSpPr txBox="1"/>
          <p:nvPr>
            <p:ph idx="7" type="title"/>
          </p:nvPr>
        </p:nvSpPr>
        <p:spPr>
          <a:xfrm>
            <a:off x="3578947" y="3910675"/>
            <a:ext cx="1986000" cy="37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1" name="Google Shape;71;p49"/>
          <p:cNvSpPr txBox="1"/>
          <p:nvPr>
            <p:ph idx="8" type="subTitle"/>
          </p:nvPr>
        </p:nvSpPr>
        <p:spPr>
          <a:xfrm>
            <a:off x="3578948" y="41192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2" name="Google Shape;72;p49"/>
          <p:cNvSpPr txBox="1"/>
          <p:nvPr>
            <p:ph idx="9" type="title"/>
          </p:nvPr>
        </p:nvSpPr>
        <p:spPr>
          <a:xfrm>
            <a:off x="6056725" y="2401013"/>
            <a:ext cx="1986000" cy="37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3" name="Google Shape;73;p49"/>
          <p:cNvSpPr txBox="1"/>
          <p:nvPr>
            <p:ph idx="13" type="subTitle"/>
          </p:nvPr>
        </p:nvSpPr>
        <p:spPr>
          <a:xfrm>
            <a:off x="6056727" y="26096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4" name="Google Shape;74;p49"/>
          <p:cNvSpPr txBox="1"/>
          <p:nvPr>
            <p:ph idx="14" type="title"/>
          </p:nvPr>
        </p:nvSpPr>
        <p:spPr>
          <a:xfrm>
            <a:off x="6056725" y="3910675"/>
            <a:ext cx="1986000" cy="37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 name="Google Shape;75;p49"/>
          <p:cNvSpPr txBox="1"/>
          <p:nvPr>
            <p:ph idx="15" type="subTitle"/>
          </p:nvPr>
        </p:nvSpPr>
        <p:spPr>
          <a:xfrm>
            <a:off x="6056727" y="41192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50"/>
          <p:cNvSpPr txBox="1"/>
          <p:nvPr>
            <p:ph type="title"/>
          </p:nvPr>
        </p:nvSpPr>
        <p:spPr>
          <a:xfrm>
            <a:off x="1816650" y="1307100"/>
            <a:ext cx="55107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51"/>
          <p:cNvSpPr txBox="1"/>
          <p:nvPr>
            <p:ph type="title"/>
          </p:nvPr>
        </p:nvSpPr>
        <p:spPr>
          <a:xfrm>
            <a:off x="713225" y="3404236"/>
            <a:ext cx="6280200" cy="42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0" name="Google Shape;80;p51"/>
          <p:cNvSpPr txBox="1"/>
          <p:nvPr>
            <p:ph idx="1" type="subTitle"/>
          </p:nvPr>
        </p:nvSpPr>
        <p:spPr>
          <a:xfrm>
            <a:off x="713225" y="1586675"/>
            <a:ext cx="6280200" cy="147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52"/>
          <p:cNvSpPr txBox="1"/>
          <p:nvPr>
            <p:ph type="title"/>
          </p:nvPr>
        </p:nvSpPr>
        <p:spPr>
          <a:xfrm>
            <a:off x="2156250" y="4178877"/>
            <a:ext cx="48315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2400">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3" name="Shape 83"/>
        <p:cNvGrpSpPr/>
        <p:nvPr/>
      </p:nvGrpSpPr>
      <p:grpSpPr>
        <a:xfrm>
          <a:off x="0" y="0"/>
          <a:ext cx="0" cy="0"/>
          <a:chOff x="0" y="0"/>
          <a:chExt cx="0" cy="0"/>
        </a:xfrm>
      </p:grpSpPr>
      <p:sp>
        <p:nvSpPr>
          <p:cNvPr id="84" name="Google Shape;84;p53"/>
          <p:cNvSpPr txBox="1"/>
          <p:nvPr>
            <p:ph type="title"/>
          </p:nvPr>
        </p:nvSpPr>
        <p:spPr>
          <a:xfrm>
            <a:off x="720000" y="1334150"/>
            <a:ext cx="4085100" cy="2266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5" name="Google Shape;85;p53"/>
          <p:cNvSpPr txBox="1"/>
          <p:nvPr>
            <p:ph idx="1" type="subTitle"/>
          </p:nvPr>
        </p:nvSpPr>
        <p:spPr>
          <a:xfrm>
            <a:off x="720000" y="3801200"/>
            <a:ext cx="4085100" cy="80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54"/>
          <p:cNvSpPr txBox="1"/>
          <p:nvPr>
            <p:ph hasCustomPrompt="1" type="title"/>
          </p:nvPr>
        </p:nvSpPr>
        <p:spPr>
          <a:xfrm>
            <a:off x="1284000" y="1456875"/>
            <a:ext cx="6576000" cy="156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72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8" name="Google Shape;88;p54"/>
          <p:cNvSpPr txBox="1"/>
          <p:nvPr>
            <p:ph idx="1" type="subTitle"/>
          </p:nvPr>
        </p:nvSpPr>
        <p:spPr>
          <a:xfrm>
            <a:off x="1284000" y="3189525"/>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9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9" name="Shape 89"/>
        <p:cNvGrpSpPr/>
        <p:nvPr/>
      </p:nvGrpSpPr>
      <p:grpSpPr>
        <a:xfrm>
          <a:off x="0" y="0"/>
          <a:ext cx="0" cy="0"/>
          <a:chOff x="0" y="0"/>
          <a:chExt cx="0" cy="0"/>
        </a:xfrm>
      </p:grpSpPr>
      <p:sp>
        <p:nvSpPr>
          <p:cNvPr id="90" name="Google Shape;90;p55"/>
          <p:cNvSpPr txBox="1"/>
          <p:nvPr>
            <p:ph type="title"/>
          </p:nvPr>
        </p:nvSpPr>
        <p:spPr>
          <a:xfrm>
            <a:off x="2223600" y="473950"/>
            <a:ext cx="4696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dk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1" name="Google Shape;91;p55"/>
          <p:cNvSpPr txBox="1"/>
          <p:nvPr>
            <p:ph idx="1" type="subTitle"/>
          </p:nvPr>
        </p:nvSpPr>
        <p:spPr>
          <a:xfrm>
            <a:off x="2223600" y="1180350"/>
            <a:ext cx="46968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2" name="Google Shape;92;p55"/>
          <p:cNvSpPr txBox="1"/>
          <p:nvPr>
            <p:ph idx="2" type="title"/>
          </p:nvPr>
        </p:nvSpPr>
        <p:spPr>
          <a:xfrm>
            <a:off x="2223600" y="1910424"/>
            <a:ext cx="4696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dk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3" name="Google Shape;93;p55"/>
          <p:cNvSpPr txBox="1"/>
          <p:nvPr>
            <p:ph idx="3" type="subTitle"/>
          </p:nvPr>
        </p:nvSpPr>
        <p:spPr>
          <a:xfrm>
            <a:off x="2223600" y="2620252"/>
            <a:ext cx="46968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4" name="Google Shape;94;p55"/>
          <p:cNvSpPr txBox="1"/>
          <p:nvPr>
            <p:ph idx="4" type="title"/>
          </p:nvPr>
        </p:nvSpPr>
        <p:spPr>
          <a:xfrm>
            <a:off x="2223600" y="3346898"/>
            <a:ext cx="4696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dk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5" name="Google Shape;95;p55"/>
          <p:cNvSpPr txBox="1"/>
          <p:nvPr>
            <p:ph idx="5" type="subTitle"/>
          </p:nvPr>
        </p:nvSpPr>
        <p:spPr>
          <a:xfrm>
            <a:off x="2223600" y="4060153"/>
            <a:ext cx="46968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96" name="Shape 96"/>
        <p:cNvGrpSpPr/>
        <p:nvPr/>
      </p:nvGrpSpPr>
      <p:grpSpPr>
        <a:xfrm>
          <a:off x="0" y="0"/>
          <a:ext cx="0" cy="0"/>
          <a:chOff x="0" y="0"/>
          <a:chExt cx="0" cy="0"/>
        </a:xfrm>
      </p:grpSpPr>
      <p:sp>
        <p:nvSpPr>
          <p:cNvPr id="97" name="Google Shape;97;p56"/>
          <p:cNvSpPr txBox="1"/>
          <p:nvPr>
            <p:ph type="title"/>
          </p:nvPr>
        </p:nvSpPr>
        <p:spPr>
          <a:xfrm>
            <a:off x="1474975" y="1962150"/>
            <a:ext cx="11004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3000">
                <a:solidFill>
                  <a:schemeClr val="accent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8" name="Google Shape;98;p56"/>
          <p:cNvSpPr txBox="1"/>
          <p:nvPr>
            <p:ph idx="1" type="subTitle"/>
          </p:nvPr>
        </p:nvSpPr>
        <p:spPr>
          <a:xfrm>
            <a:off x="938500" y="3629175"/>
            <a:ext cx="2173200" cy="97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9" name="Google Shape;99;p56"/>
          <p:cNvSpPr txBox="1"/>
          <p:nvPr>
            <p:ph idx="2" type="subTitle"/>
          </p:nvPr>
        </p:nvSpPr>
        <p:spPr>
          <a:xfrm>
            <a:off x="938500" y="3197100"/>
            <a:ext cx="2173200" cy="44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solidFill>
                  <a:schemeClr val="dk1"/>
                </a:solidFill>
                <a:latin typeface="Work Sans SemiBold"/>
                <a:ea typeface="Work Sans SemiBold"/>
                <a:cs typeface="Work Sans SemiBold"/>
                <a:sym typeface="Work Sans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0" name="Google Shape;100;p56"/>
          <p:cNvSpPr txBox="1"/>
          <p:nvPr>
            <p:ph idx="3" type="title"/>
          </p:nvPr>
        </p:nvSpPr>
        <p:spPr>
          <a:xfrm>
            <a:off x="3873100" y="1962150"/>
            <a:ext cx="13977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3000">
                <a:solidFill>
                  <a:schemeClr val="accent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01" name="Google Shape;101;p56"/>
          <p:cNvSpPr txBox="1"/>
          <p:nvPr>
            <p:ph idx="4" type="subTitle"/>
          </p:nvPr>
        </p:nvSpPr>
        <p:spPr>
          <a:xfrm>
            <a:off x="3485400" y="3629175"/>
            <a:ext cx="2173200" cy="97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02" name="Google Shape;102;p56"/>
          <p:cNvSpPr txBox="1"/>
          <p:nvPr>
            <p:ph idx="5" type="subTitle"/>
          </p:nvPr>
        </p:nvSpPr>
        <p:spPr>
          <a:xfrm>
            <a:off x="3485400" y="3197100"/>
            <a:ext cx="2173200" cy="44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solidFill>
                  <a:schemeClr val="dk1"/>
                </a:solidFill>
                <a:latin typeface="Work Sans SemiBold"/>
                <a:ea typeface="Work Sans SemiBold"/>
                <a:cs typeface="Work Sans SemiBold"/>
                <a:sym typeface="Work Sans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3" name="Google Shape;103;p56"/>
          <p:cNvSpPr txBox="1"/>
          <p:nvPr>
            <p:ph idx="6" type="title"/>
          </p:nvPr>
        </p:nvSpPr>
        <p:spPr>
          <a:xfrm>
            <a:off x="6417675" y="1962150"/>
            <a:ext cx="13977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3000">
                <a:solidFill>
                  <a:schemeClr val="accent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04" name="Google Shape;104;p56"/>
          <p:cNvSpPr txBox="1"/>
          <p:nvPr>
            <p:ph idx="7" type="subTitle"/>
          </p:nvPr>
        </p:nvSpPr>
        <p:spPr>
          <a:xfrm>
            <a:off x="6032300" y="3629175"/>
            <a:ext cx="2173200" cy="97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05" name="Google Shape;105;p56"/>
          <p:cNvSpPr txBox="1"/>
          <p:nvPr>
            <p:ph idx="8" type="subTitle"/>
          </p:nvPr>
        </p:nvSpPr>
        <p:spPr>
          <a:xfrm>
            <a:off x="6032300" y="3197100"/>
            <a:ext cx="2173200" cy="44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solidFill>
                  <a:schemeClr val="dk1"/>
                </a:solidFill>
                <a:latin typeface="Work Sans SemiBold"/>
                <a:ea typeface="Work Sans SemiBold"/>
                <a:cs typeface="Work Sans SemiBold"/>
                <a:sym typeface="Work Sans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6" name="Google Shape;106;p56"/>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7" name="Shape 107"/>
        <p:cNvGrpSpPr/>
        <p:nvPr/>
      </p:nvGrpSpPr>
      <p:grpSpPr>
        <a:xfrm>
          <a:off x="0" y="0"/>
          <a:ext cx="0" cy="0"/>
          <a:chOff x="0" y="0"/>
          <a:chExt cx="0" cy="0"/>
        </a:xfrm>
      </p:grpSpPr>
      <p:sp>
        <p:nvSpPr>
          <p:cNvPr id="108" name="Google Shape;108;p57"/>
          <p:cNvSpPr txBox="1"/>
          <p:nvPr>
            <p:ph type="title"/>
          </p:nvPr>
        </p:nvSpPr>
        <p:spPr>
          <a:xfrm>
            <a:off x="720000" y="1247500"/>
            <a:ext cx="3233100" cy="115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9" name="Google Shape;109;p57"/>
          <p:cNvSpPr txBox="1"/>
          <p:nvPr>
            <p:ph idx="1" type="subTitle"/>
          </p:nvPr>
        </p:nvSpPr>
        <p:spPr>
          <a:xfrm>
            <a:off x="720000" y="2837600"/>
            <a:ext cx="3233100" cy="105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0" name="Shape 110"/>
        <p:cNvGrpSpPr/>
        <p:nvPr/>
      </p:nvGrpSpPr>
      <p:grpSpPr>
        <a:xfrm>
          <a:off x="0" y="0"/>
          <a:ext cx="0" cy="0"/>
          <a:chOff x="0" y="0"/>
          <a:chExt cx="0" cy="0"/>
        </a:xfrm>
      </p:grpSpPr>
      <p:sp>
        <p:nvSpPr>
          <p:cNvPr id="111" name="Google Shape;111;p58"/>
          <p:cNvSpPr txBox="1"/>
          <p:nvPr>
            <p:ph type="title"/>
          </p:nvPr>
        </p:nvSpPr>
        <p:spPr>
          <a:xfrm>
            <a:off x="5133275" y="1349600"/>
            <a:ext cx="3051000" cy="112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2" name="Google Shape;112;p58"/>
          <p:cNvSpPr txBox="1"/>
          <p:nvPr>
            <p:ph idx="1" type="subTitle"/>
          </p:nvPr>
        </p:nvSpPr>
        <p:spPr>
          <a:xfrm>
            <a:off x="5133420" y="2806075"/>
            <a:ext cx="3051000" cy="108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4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 name="Google Shape;13;p41"/>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00000"/>
              </a:lnSpc>
              <a:spcBef>
                <a:spcPts val="0"/>
              </a:spcBef>
              <a:spcAft>
                <a:spcPts val="0"/>
              </a:spcAft>
              <a:buClr>
                <a:srgbClr val="42FFB7"/>
              </a:buClr>
              <a:buSzPts val="800"/>
              <a:buFont typeface="Nunito Light"/>
              <a:buChar char="●"/>
              <a:defRPr sz="1250">
                <a:solidFill>
                  <a:srgbClr val="434343"/>
                </a:solidFill>
              </a:defRPr>
            </a:lvl1pPr>
            <a:lvl2pPr indent="-304800" lvl="1" marL="914400" algn="l">
              <a:lnSpc>
                <a:spcPct val="115000"/>
              </a:lnSpc>
              <a:spcBef>
                <a:spcPts val="0"/>
              </a:spcBef>
              <a:spcAft>
                <a:spcPts val="0"/>
              </a:spcAft>
              <a:buClr>
                <a:srgbClr val="FFC800"/>
              </a:buClr>
              <a:buSzPts val="1200"/>
              <a:buFont typeface="Nunito Light"/>
              <a:buChar char="○"/>
              <a:defRPr>
                <a:solidFill>
                  <a:srgbClr val="434343"/>
                </a:solidFill>
              </a:defRPr>
            </a:lvl2pPr>
            <a:lvl3pPr indent="-304800" lvl="2" marL="1371600" algn="l">
              <a:lnSpc>
                <a:spcPct val="115000"/>
              </a:lnSpc>
              <a:spcBef>
                <a:spcPts val="1600"/>
              </a:spcBef>
              <a:spcAft>
                <a:spcPts val="0"/>
              </a:spcAft>
              <a:buClr>
                <a:srgbClr val="FFC800"/>
              </a:buClr>
              <a:buSzPts val="1200"/>
              <a:buFont typeface="Nunito Light"/>
              <a:buChar char="■"/>
              <a:defRPr>
                <a:solidFill>
                  <a:srgbClr val="434343"/>
                </a:solidFill>
              </a:defRPr>
            </a:lvl3pPr>
            <a:lvl4pPr indent="-304800" lvl="3" marL="1828800" algn="l">
              <a:lnSpc>
                <a:spcPct val="115000"/>
              </a:lnSpc>
              <a:spcBef>
                <a:spcPts val="1600"/>
              </a:spcBef>
              <a:spcAft>
                <a:spcPts val="0"/>
              </a:spcAft>
              <a:buClr>
                <a:srgbClr val="FFC800"/>
              </a:buClr>
              <a:buSzPts val="1200"/>
              <a:buFont typeface="Nunito Light"/>
              <a:buChar char="●"/>
              <a:defRPr>
                <a:solidFill>
                  <a:srgbClr val="434343"/>
                </a:solidFill>
              </a:defRPr>
            </a:lvl4pPr>
            <a:lvl5pPr indent="-304800" lvl="4" marL="2286000" algn="l">
              <a:lnSpc>
                <a:spcPct val="115000"/>
              </a:lnSpc>
              <a:spcBef>
                <a:spcPts val="1600"/>
              </a:spcBef>
              <a:spcAft>
                <a:spcPts val="0"/>
              </a:spcAft>
              <a:buClr>
                <a:srgbClr val="434343"/>
              </a:buClr>
              <a:buSzPts val="1200"/>
              <a:buFont typeface="Nunito Light"/>
              <a:buChar char="○"/>
              <a:defRPr>
                <a:solidFill>
                  <a:srgbClr val="434343"/>
                </a:solidFill>
              </a:defRPr>
            </a:lvl5pPr>
            <a:lvl6pPr indent="-304800" lvl="5" marL="2743200" algn="l">
              <a:lnSpc>
                <a:spcPct val="115000"/>
              </a:lnSpc>
              <a:spcBef>
                <a:spcPts val="1600"/>
              </a:spcBef>
              <a:spcAft>
                <a:spcPts val="0"/>
              </a:spcAft>
              <a:buClr>
                <a:srgbClr val="434343"/>
              </a:buClr>
              <a:buSzPts val="1200"/>
              <a:buFont typeface="Nunito Light"/>
              <a:buChar char="■"/>
              <a:defRPr>
                <a:solidFill>
                  <a:srgbClr val="434343"/>
                </a:solidFill>
              </a:defRPr>
            </a:lvl6pPr>
            <a:lvl7pPr indent="-304800" lvl="6" marL="3200400" algn="l">
              <a:lnSpc>
                <a:spcPct val="115000"/>
              </a:lnSpc>
              <a:spcBef>
                <a:spcPts val="1600"/>
              </a:spcBef>
              <a:spcAft>
                <a:spcPts val="0"/>
              </a:spcAft>
              <a:buClr>
                <a:srgbClr val="434343"/>
              </a:buClr>
              <a:buSzPts val="1200"/>
              <a:buFont typeface="Nunito Light"/>
              <a:buChar char="●"/>
              <a:defRPr>
                <a:solidFill>
                  <a:srgbClr val="434343"/>
                </a:solidFill>
              </a:defRPr>
            </a:lvl7pPr>
            <a:lvl8pPr indent="-304800" lvl="7" marL="3657600" algn="l">
              <a:lnSpc>
                <a:spcPct val="115000"/>
              </a:lnSpc>
              <a:spcBef>
                <a:spcPts val="1600"/>
              </a:spcBef>
              <a:spcAft>
                <a:spcPts val="0"/>
              </a:spcAft>
              <a:buClr>
                <a:srgbClr val="434343"/>
              </a:buClr>
              <a:buSzPts val="1200"/>
              <a:buFont typeface="Nunito Light"/>
              <a:buChar char="○"/>
              <a:defRPr>
                <a:solidFill>
                  <a:srgbClr val="434343"/>
                </a:solidFill>
              </a:defRPr>
            </a:lvl8pPr>
            <a:lvl9pPr indent="-304800" lvl="8" marL="4114800" algn="l">
              <a:lnSpc>
                <a:spcPct val="115000"/>
              </a:lnSpc>
              <a:spcBef>
                <a:spcPts val="1600"/>
              </a:spcBef>
              <a:spcAft>
                <a:spcPts val="1600"/>
              </a:spcAft>
              <a:buClr>
                <a:srgbClr val="434343"/>
              </a:buClr>
              <a:buSzPts val="1200"/>
              <a:buFont typeface="Nunito Light"/>
              <a:buChar char="■"/>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 name="Shape 115"/>
        <p:cNvGrpSpPr/>
        <p:nvPr/>
      </p:nvGrpSpPr>
      <p:grpSpPr>
        <a:xfrm>
          <a:off x="0" y="0"/>
          <a:ext cx="0" cy="0"/>
          <a:chOff x="0" y="0"/>
          <a:chExt cx="0" cy="0"/>
        </a:xfrm>
      </p:grpSpPr>
      <p:sp>
        <p:nvSpPr>
          <p:cNvPr id="116" name="Google Shape;116;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7" name="Google Shape;117;p60"/>
          <p:cNvSpPr txBox="1"/>
          <p:nvPr>
            <p:ph idx="1" type="subTitle"/>
          </p:nvPr>
        </p:nvSpPr>
        <p:spPr>
          <a:xfrm>
            <a:off x="5055284" y="3608749"/>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8" name="Google Shape;118;p60"/>
          <p:cNvSpPr txBox="1"/>
          <p:nvPr>
            <p:ph idx="2" type="subTitle"/>
          </p:nvPr>
        </p:nvSpPr>
        <p:spPr>
          <a:xfrm>
            <a:off x="1583300" y="3608749"/>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9" name="Google Shape;119;p60"/>
          <p:cNvSpPr txBox="1"/>
          <p:nvPr>
            <p:ph idx="3" type="subTitle"/>
          </p:nvPr>
        </p:nvSpPr>
        <p:spPr>
          <a:xfrm>
            <a:off x="5055275" y="3300725"/>
            <a:ext cx="2505600" cy="39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300">
                <a:solidFill>
                  <a:schemeClr val="dk1"/>
                </a:solidFill>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0" name="Google Shape;120;p60"/>
          <p:cNvSpPr txBox="1"/>
          <p:nvPr>
            <p:ph idx="4" type="subTitle"/>
          </p:nvPr>
        </p:nvSpPr>
        <p:spPr>
          <a:xfrm>
            <a:off x="1583300" y="3300725"/>
            <a:ext cx="2505600" cy="39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300">
                <a:solidFill>
                  <a:schemeClr val="dk1"/>
                </a:solidFill>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61"/>
          <p:cNvSpPr txBox="1"/>
          <p:nvPr>
            <p:ph type="title"/>
          </p:nvPr>
        </p:nvSpPr>
        <p:spPr>
          <a:xfrm>
            <a:off x="720000" y="445025"/>
            <a:ext cx="7704000" cy="113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3" name="Shape 123"/>
        <p:cNvGrpSpPr/>
        <p:nvPr/>
      </p:nvGrpSpPr>
      <p:grpSpPr>
        <a:xfrm>
          <a:off x="0" y="0"/>
          <a:ext cx="0" cy="0"/>
          <a:chOff x="0" y="0"/>
          <a:chExt cx="0" cy="0"/>
        </a:xfrm>
      </p:grpSpPr>
      <p:sp>
        <p:nvSpPr>
          <p:cNvPr id="124" name="Google Shape;124;p62"/>
          <p:cNvSpPr txBox="1"/>
          <p:nvPr>
            <p:ph type="title"/>
          </p:nvPr>
        </p:nvSpPr>
        <p:spPr>
          <a:xfrm>
            <a:off x="720000" y="539500"/>
            <a:ext cx="3611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62"/>
          <p:cNvSpPr txBox="1"/>
          <p:nvPr>
            <p:ph idx="1" type="subTitle"/>
          </p:nvPr>
        </p:nvSpPr>
        <p:spPr>
          <a:xfrm>
            <a:off x="4819450" y="2555247"/>
            <a:ext cx="3611400" cy="142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62"/>
          <p:cNvSpPr txBox="1"/>
          <p:nvPr>
            <p:ph idx="2" type="subTitle"/>
          </p:nvPr>
        </p:nvSpPr>
        <p:spPr>
          <a:xfrm>
            <a:off x="720000" y="1154800"/>
            <a:ext cx="3611400" cy="142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62"/>
          <p:cNvSpPr txBox="1"/>
          <p:nvPr>
            <p:ph idx="3" type="title"/>
          </p:nvPr>
        </p:nvSpPr>
        <p:spPr>
          <a:xfrm>
            <a:off x="4819375" y="4031311"/>
            <a:ext cx="36114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63"/>
          <p:cNvSpPr txBox="1"/>
          <p:nvPr>
            <p:ph type="title"/>
          </p:nvPr>
        </p:nvSpPr>
        <p:spPr>
          <a:xfrm>
            <a:off x="1801350" y="540000"/>
            <a:ext cx="55413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7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0" name="Google Shape;130;p63"/>
          <p:cNvSpPr txBox="1"/>
          <p:nvPr>
            <p:ph idx="1" type="subTitle"/>
          </p:nvPr>
        </p:nvSpPr>
        <p:spPr>
          <a:xfrm>
            <a:off x="1801350" y="1924488"/>
            <a:ext cx="5541300" cy="10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1" name="Google Shape;131;p63"/>
          <p:cNvSpPr txBox="1"/>
          <p:nvPr/>
        </p:nvSpPr>
        <p:spPr>
          <a:xfrm>
            <a:off x="1801350" y="3770200"/>
            <a:ext cx="55413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Work Sans"/>
                <a:ea typeface="Work Sans"/>
                <a:cs typeface="Work Sans"/>
                <a:sym typeface="Work Sans"/>
              </a:rPr>
              <a:t>CREDITS: This presentation template was created by </a:t>
            </a:r>
            <a:r>
              <a:rPr b="0" i="0" lang="en" sz="1200" u="sng" cap="none" strike="noStrike">
                <a:solidFill>
                  <a:schemeClr val="lt1"/>
                </a:solidFill>
                <a:latin typeface="Work Sans"/>
                <a:ea typeface="Work Sans"/>
                <a:cs typeface="Work Sans"/>
                <a:sym typeface="Work Sans"/>
                <a:hlinkClick r:id="rId3">
                  <a:extLst>
                    <a:ext uri="{A12FA001-AC4F-418D-AE19-62706E023703}">
                      <ahyp:hlinkClr val="tx"/>
                    </a:ext>
                  </a:extLst>
                </a:hlinkClick>
              </a:rPr>
              <a:t>Slidesgo</a:t>
            </a:r>
            <a:r>
              <a:rPr b="0" i="0" lang="en" sz="1200" u="none" cap="none" strike="noStrike">
                <a:solidFill>
                  <a:schemeClr val="lt1"/>
                </a:solidFill>
                <a:latin typeface="Work Sans"/>
                <a:ea typeface="Work Sans"/>
                <a:cs typeface="Work Sans"/>
                <a:sym typeface="Work Sans"/>
              </a:rPr>
              <a:t>, and includes icons by </a:t>
            </a:r>
            <a:r>
              <a:rPr b="0" i="0" lang="en" sz="1200" u="sng" cap="none" strike="noStrike">
                <a:solidFill>
                  <a:schemeClr val="lt1"/>
                </a:solidFill>
                <a:latin typeface="Work Sans"/>
                <a:ea typeface="Work Sans"/>
                <a:cs typeface="Work Sans"/>
                <a:sym typeface="Work Sans"/>
                <a:hlinkClick r:id="rId4">
                  <a:extLst>
                    <a:ext uri="{A12FA001-AC4F-418D-AE19-62706E023703}">
                      <ahyp:hlinkClr val="tx"/>
                    </a:ext>
                  </a:extLst>
                </a:hlinkClick>
              </a:rPr>
              <a:t>Flaticon</a:t>
            </a:r>
            <a:r>
              <a:rPr b="0" i="0" lang="en" sz="1200" u="none" cap="none" strike="noStrike">
                <a:solidFill>
                  <a:schemeClr val="lt1"/>
                </a:solidFill>
                <a:latin typeface="Work Sans"/>
                <a:ea typeface="Work Sans"/>
                <a:cs typeface="Work Sans"/>
                <a:sym typeface="Work Sans"/>
              </a:rPr>
              <a:t>, and infographics &amp; images by </a:t>
            </a:r>
            <a:r>
              <a:rPr b="0" i="0" lang="en" sz="1200" u="sng" cap="none" strike="noStrike">
                <a:solidFill>
                  <a:schemeClr val="lt1"/>
                </a:solidFill>
                <a:latin typeface="Work Sans"/>
                <a:ea typeface="Work Sans"/>
                <a:cs typeface="Work Sans"/>
                <a:sym typeface="Work Sans"/>
                <a:hlinkClick r:id="rId5">
                  <a:extLst>
                    <a:ext uri="{A12FA001-AC4F-418D-AE19-62706E023703}">
                      <ahyp:hlinkClr val="tx"/>
                    </a:ext>
                  </a:extLst>
                </a:hlinkClick>
              </a:rPr>
              <a:t>Freepik</a:t>
            </a:r>
            <a:r>
              <a:rPr b="0" i="0" lang="en" sz="1200" u="sng" cap="none" strike="noStrike">
                <a:solidFill>
                  <a:schemeClr val="lt1"/>
                </a:solidFill>
                <a:latin typeface="Work Sans"/>
                <a:ea typeface="Work Sans"/>
                <a:cs typeface="Work Sans"/>
                <a:sym typeface="Work Sans"/>
              </a:rPr>
              <a:t> </a:t>
            </a:r>
            <a:endParaRPr b="0" i="0" sz="1200" u="sng" cap="none" strike="noStrike">
              <a:solidFill>
                <a:schemeClr val="lt1"/>
              </a:solidFill>
              <a:latin typeface="Work Sans"/>
              <a:ea typeface="Work Sans"/>
              <a:cs typeface="Work Sans"/>
              <a:sym typeface="Work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2" name="Shape 13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133" name="Shape 133"/>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134" name="Shape 13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 name="Google Shape;16;p42"/>
          <p:cNvSpPr txBox="1"/>
          <p:nvPr>
            <p:ph idx="2" type="title"/>
          </p:nvPr>
        </p:nvSpPr>
        <p:spPr>
          <a:xfrm>
            <a:off x="720000" y="1904175"/>
            <a:ext cx="2559000" cy="3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 name="Google Shape;17;p42"/>
          <p:cNvSpPr txBox="1"/>
          <p:nvPr>
            <p:ph idx="1" type="subTitle"/>
          </p:nvPr>
        </p:nvSpPr>
        <p:spPr>
          <a:xfrm>
            <a:off x="720000" y="2116975"/>
            <a:ext cx="2559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 name="Google Shape;18;p42"/>
          <p:cNvSpPr txBox="1"/>
          <p:nvPr>
            <p:ph idx="3" type="title"/>
          </p:nvPr>
        </p:nvSpPr>
        <p:spPr>
          <a:xfrm>
            <a:off x="3511639" y="1904183"/>
            <a:ext cx="2559000" cy="3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 name="Google Shape;19;p42"/>
          <p:cNvSpPr txBox="1"/>
          <p:nvPr>
            <p:ph idx="4" type="subTitle"/>
          </p:nvPr>
        </p:nvSpPr>
        <p:spPr>
          <a:xfrm>
            <a:off x="3511648" y="2116980"/>
            <a:ext cx="2559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0" name="Google Shape;20;p42"/>
          <p:cNvSpPr txBox="1"/>
          <p:nvPr>
            <p:ph idx="5" type="title"/>
          </p:nvPr>
        </p:nvSpPr>
        <p:spPr>
          <a:xfrm>
            <a:off x="720000" y="3572575"/>
            <a:ext cx="2559000" cy="3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42"/>
          <p:cNvSpPr txBox="1"/>
          <p:nvPr>
            <p:ph idx="6" type="subTitle"/>
          </p:nvPr>
        </p:nvSpPr>
        <p:spPr>
          <a:xfrm>
            <a:off x="720000" y="3785300"/>
            <a:ext cx="2559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2" name="Google Shape;22;p42"/>
          <p:cNvSpPr txBox="1"/>
          <p:nvPr>
            <p:ph idx="7" type="title"/>
          </p:nvPr>
        </p:nvSpPr>
        <p:spPr>
          <a:xfrm>
            <a:off x="3511639" y="3572578"/>
            <a:ext cx="2559000" cy="3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 name="Google Shape;23;p42"/>
          <p:cNvSpPr txBox="1"/>
          <p:nvPr>
            <p:ph idx="8" type="subTitle"/>
          </p:nvPr>
        </p:nvSpPr>
        <p:spPr>
          <a:xfrm>
            <a:off x="3511648" y="3785302"/>
            <a:ext cx="2559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4" name="Google Shape;24;p42"/>
          <p:cNvSpPr txBox="1"/>
          <p:nvPr>
            <p:ph idx="9" type="title"/>
          </p:nvPr>
        </p:nvSpPr>
        <p:spPr>
          <a:xfrm>
            <a:off x="713225" y="1388237"/>
            <a:ext cx="8400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 name="Google Shape;25;p42"/>
          <p:cNvSpPr txBox="1"/>
          <p:nvPr>
            <p:ph idx="13" type="title"/>
          </p:nvPr>
        </p:nvSpPr>
        <p:spPr>
          <a:xfrm>
            <a:off x="713100" y="3061672"/>
            <a:ext cx="8400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42"/>
          <p:cNvSpPr txBox="1"/>
          <p:nvPr>
            <p:ph idx="14" type="title"/>
          </p:nvPr>
        </p:nvSpPr>
        <p:spPr>
          <a:xfrm>
            <a:off x="3511644" y="1388246"/>
            <a:ext cx="9246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42"/>
          <p:cNvSpPr txBox="1"/>
          <p:nvPr>
            <p:ph idx="15" type="title"/>
          </p:nvPr>
        </p:nvSpPr>
        <p:spPr>
          <a:xfrm>
            <a:off x="3511644" y="3061673"/>
            <a:ext cx="9246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3"/>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9600">
                <a:solidFill>
                  <a:srgbClr val="6FA8DC"/>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0" name="Google Shape;30;p43"/>
          <p:cNvSpPr txBox="1"/>
          <p:nvPr>
            <p:ph idx="1" type="subTitle"/>
          </p:nvPr>
        </p:nvSpPr>
        <p:spPr>
          <a:xfrm>
            <a:off x="2135550" y="3153500"/>
            <a:ext cx="4872900" cy="80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4"/>
          <p:cNvSpPr txBox="1"/>
          <p:nvPr>
            <p:ph type="title"/>
          </p:nvPr>
        </p:nvSpPr>
        <p:spPr>
          <a:xfrm>
            <a:off x="713225" y="2308050"/>
            <a:ext cx="77175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3" name="Google Shape;33;p44"/>
          <p:cNvSpPr txBox="1"/>
          <p:nvPr>
            <p:ph idx="2" type="title"/>
          </p:nvPr>
        </p:nvSpPr>
        <p:spPr>
          <a:xfrm>
            <a:off x="3959701" y="1004675"/>
            <a:ext cx="1224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7300">
                <a:solidFill>
                  <a:schemeClr val="accent2"/>
                </a:solidFill>
                <a:latin typeface="Josefin Sans Medium"/>
                <a:ea typeface="Josefin Sans Medium"/>
                <a:cs typeface="Josefin Sans Medium"/>
                <a:sym typeface="Josefin Sans Medium"/>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4" name="Google Shape;34;p44"/>
          <p:cNvSpPr txBox="1"/>
          <p:nvPr>
            <p:ph idx="1" type="subTitle"/>
          </p:nvPr>
        </p:nvSpPr>
        <p:spPr>
          <a:xfrm>
            <a:off x="713225" y="3448275"/>
            <a:ext cx="7717500" cy="37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45"/>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 name="Google Shape;37;p45"/>
          <p:cNvSpPr txBox="1"/>
          <p:nvPr>
            <p:ph idx="1" type="subTitle"/>
          </p:nvPr>
        </p:nvSpPr>
        <p:spPr>
          <a:xfrm>
            <a:off x="720000" y="1798300"/>
            <a:ext cx="42948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8" name="Shape 38"/>
        <p:cNvGrpSpPr/>
        <p:nvPr/>
      </p:nvGrpSpPr>
      <p:grpSpPr>
        <a:xfrm>
          <a:off x="0" y="0"/>
          <a:ext cx="0" cy="0"/>
          <a:chOff x="0" y="0"/>
          <a:chExt cx="0" cy="0"/>
        </a:xfrm>
      </p:grpSpPr>
      <p:sp>
        <p:nvSpPr>
          <p:cNvPr id="39" name="Google Shape;39;p46"/>
          <p:cNvSpPr txBox="1"/>
          <p:nvPr>
            <p:ph type="title"/>
          </p:nvPr>
        </p:nvSpPr>
        <p:spPr>
          <a:xfrm>
            <a:off x="720000" y="445025"/>
            <a:ext cx="7704000" cy="11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0" name="Google Shape;40;p46"/>
          <p:cNvSpPr txBox="1"/>
          <p:nvPr>
            <p:ph idx="2" type="title"/>
          </p:nvPr>
        </p:nvSpPr>
        <p:spPr>
          <a:xfrm>
            <a:off x="1207350" y="2777211"/>
            <a:ext cx="30135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solidFill>
                  <a:schemeClr val="dk1"/>
                </a:solidFill>
                <a:latin typeface="Work Sans SemiBold"/>
                <a:ea typeface="Work Sans SemiBold"/>
                <a:cs typeface="Work Sans SemiBold"/>
                <a:sym typeface="Work Sans SemiBol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46"/>
          <p:cNvSpPr txBox="1"/>
          <p:nvPr>
            <p:ph idx="3" type="title"/>
          </p:nvPr>
        </p:nvSpPr>
        <p:spPr>
          <a:xfrm>
            <a:off x="4923254" y="2777211"/>
            <a:ext cx="30135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solidFill>
                  <a:schemeClr val="dk1"/>
                </a:solidFill>
                <a:latin typeface="Work Sans SemiBold"/>
                <a:ea typeface="Work Sans SemiBold"/>
                <a:cs typeface="Work Sans SemiBold"/>
                <a:sym typeface="Work Sans SemiBol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46"/>
          <p:cNvSpPr txBox="1"/>
          <p:nvPr>
            <p:ph idx="1" type="subTitle"/>
          </p:nvPr>
        </p:nvSpPr>
        <p:spPr>
          <a:xfrm>
            <a:off x="4923251" y="3246048"/>
            <a:ext cx="30135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46"/>
          <p:cNvSpPr txBox="1"/>
          <p:nvPr>
            <p:ph idx="4" type="subTitle"/>
          </p:nvPr>
        </p:nvSpPr>
        <p:spPr>
          <a:xfrm>
            <a:off x="1207350" y="3246048"/>
            <a:ext cx="30135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4" name="Shape 44"/>
        <p:cNvGrpSpPr/>
        <p:nvPr/>
      </p:nvGrpSpPr>
      <p:grpSpPr>
        <a:xfrm>
          <a:off x="0" y="0"/>
          <a:ext cx="0" cy="0"/>
          <a:chOff x="0" y="0"/>
          <a:chExt cx="0" cy="0"/>
        </a:xfrm>
      </p:grpSpPr>
      <p:sp>
        <p:nvSpPr>
          <p:cNvPr id="45" name="Google Shape;45;p47"/>
          <p:cNvSpPr txBox="1"/>
          <p:nvPr>
            <p:ph type="title"/>
          </p:nvPr>
        </p:nvSpPr>
        <p:spPr>
          <a:xfrm>
            <a:off x="720000" y="445025"/>
            <a:ext cx="7704000" cy="112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6" name="Google Shape;46;p47"/>
          <p:cNvSpPr txBox="1"/>
          <p:nvPr>
            <p:ph idx="2" type="title"/>
          </p:nvPr>
        </p:nvSpPr>
        <p:spPr>
          <a:xfrm>
            <a:off x="720001" y="2838833"/>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7" name="Google Shape;47;p47"/>
          <p:cNvSpPr txBox="1"/>
          <p:nvPr>
            <p:ph idx="1" type="subTitle"/>
          </p:nvPr>
        </p:nvSpPr>
        <p:spPr>
          <a:xfrm>
            <a:off x="720000" y="3293400"/>
            <a:ext cx="2175300" cy="95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8" name="Google Shape;48;p47"/>
          <p:cNvSpPr txBox="1"/>
          <p:nvPr>
            <p:ph idx="3" type="title"/>
          </p:nvPr>
        </p:nvSpPr>
        <p:spPr>
          <a:xfrm>
            <a:off x="3484345" y="2838833"/>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9" name="Google Shape;49;p47"/>
          <p:cNvSpPr txBox="1"/>
          <p:nvPr>
            <p:ph idx="4" type="subTitle"/>
          </p:nvPr>
        </p:nvSpPr>
        <p:spPr>
          <a:xfrm>
            <a:off x="3484347" y="3293400"/>
            <a:ext cx="2175300" cy="95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0" name="Google Shape;50;p47"/>
          <p:cNvSpPr txBox="1"/>
          <p:nvPr>
            <p:ph idx="5" type="title"/>
          </p:nvPr>
        </p:nvSpPr>
        <p:spPr>
          <a:xfrm>
            <a:off x="6248696" y="2838833"/>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1" name="Google Shape;51;p47"/>
          <p:cNvSpPr txBox="1"/>
          <p:nvPr>
            <p:ph idx="6" type="subTitle"/>
          </p:nvPr>
        </p:nvSpPr>
        <p:spPr>
          <a:xfrm>
            <a:off x="6248700" y="3293400"/>
            <a:ext cx="2175300" cy="95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 name="Shape 52"/>
        <p:cNvGrpSpPr/>
        <p:nvPr/>
      </p:nvGrpSpPr>
      <p:grpSpPr>
        <a:xfrm>
          <a:off x="0" y="0"/>
          <a:ext cx="0" cy="0"/>
          <a:chOff x="0" y="0"/>
          <a:chExt cx="0" cy="0"/>
        </a:xfrm>
      </p:grpSpPr>
      <p:sp>
        <p:nvSpPr>
          <p:cNvPr id="53" name="Google Shape;53;p48"/>
          <p:cNvSpPr txBox="1"/>
          <p:nvPr>
            <p:ph type="title"/>
          </p:nvPr>
        </p:nvSpPr>
        <p:spPr>
          <a:xfrm>
            <a:off x="720000" y="445025"/>
            <a:ext cx="7704000" cy="112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 name="Google Shape;54;p48"/>
          <p:cNvSpPr txBox="1"/>
          <p:nvPr>
            <p:ph idx="2" type="title"/>
          </p:nvPr>
        </p:nvSpPr>
        <p:spPr>
          <a:xfrm>
            <a:off x="1906375" y="2172950"/>
            <a:ext cx="2167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5" name="Google Shape;55;p48"/>
          <p:cNvSpPr txBox="1"/>
          <p:nvPr>
            <p:ph idx="1" type="subTitle"/>
          </p:nvPr>
        </p:nvSpPr>
        <p:spPr>
          <a:xfrm>
            <a:off x="1906375" y="2456550"/>
            <a:ext cx="21678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6" name="Google Shape;56;p48"/>
          <p:cNvSpPr txBox="1"/>
          <p:nvPr>
            <p:ph idx="3" type="title"/>
          </p:nvPr>
        </p:nvSpPr>
        <p:spPr>
          <a:xfrm>
            <a:off x="6014700" y="2172950"/>
            <a:ext cx="2167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7" name="Google Shape;57;p48"/>
          <p:cNvSpPr txBox="1"/>
          <p:nvPr>
            <p:ph idx="4" type="subTitle"/>
          </p:nvPr>
        </p:nvSpPr>
        <p:spPr>
          <a:xfrm>
            <a:off x="6014700" y="2456550"/>
            <a:ext cx="21678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8" name="Google Shape;58;p48"/>
          <p:cNvSpPr txBox="1"/>
          <p:nvPr>
            <p:ph idx="5" type="title"/>
          </p:nvPr>
        </p:nvSpPr>
        <p:spPr>
          <a:xfrm>
            <a:off x="1906375" y="3655075"/>
            <a:ext cx="2167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9" name="Google Shape;59;p48"/>
          <p:cNvSpPr txBox="1"/>
          <p:nvPr>
            <p:ph idx="6" type="subTitle"/>
          </p:nvPr>
        </p:nvSpPr>
        <p:spPr>
          <a:xfrm>
            <a:off x="1906375" y="3938600"/>
            <a:ext cx="21678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0" name="Google Shape;60;p48"/>
          <p:cNvSpPr txBox="1"/>
          <p:nvPr>
            <p:ph idx="7" type="title"/>
          </p:nvPr>
        </p:nvSpPr>
        <p:spPr>
          <a:xfrm>
            <a:off x="6014700" y="3655075"/>
            <a:ext cx="2167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3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1" name="Google Shape;61;p48"/>
          <p:cNvSpPr txBox="1"/>
          <p:nvPr>
            <p:ph idx="8" type="subTitle"/>
          </p:nvPr>
        </p:nvSpPr>
        <p:spPr>
          <a:xfrm>
            <a:off x="6014700" y="3938600"/>
            <a:ext cx="21678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1pPr>
            <a:lvl2pPr lvl="1"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2pPr>
            <a:lvl3pPr lvl="2"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3pPr>
            <a:lvl4pPr lvl="3"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4pPr>
            <a:lvl5pPr lvl="4"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5pPr>
            <a:lvl6pPr lvl="5"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6pPr>
            <a:lvl7pPr lvl="6"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7pPr>
            <a:lvl8pPr lvl="7"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8pPr>
            <a:lvl9pPr lvl="8" marR="0" rtl="0" algn="l">
              <a:lnSpc>
                <a:spcPct val="100000"/>
              </a:lnSpc>
              <a:spcBef>
                <a:spcPts val="0"/>
              </a:spcBef>
              <a:spcAft>
                <a:spcPts val="0"/>
              </a:spcAft>
              <a:buClr>
                <a:srgbClr val="6FA8DC"/>
              </a:buClr>
              <a:buSzPts val="3500"/>
              <a:buFont typeface="Josefin Sans SemiBold"/>
              <a:buNone/>
              <a:defRPr b="0" i="0" sz="3500" u="none" cap="none" strike="noStrike">
                <a:solidFill>
                  <a:srgbClr val="6FA8DC"/>
                </a:solidFill>
                <a:latin typeface="Josefin Sans SemiBold"/>
                <a:ea typeface="Josefin Sans SemiBold"/>
                <a:cs typeface="Josefin Sans SemiBold"/>
                <a:sym typeface="Josefin Sans SemiBold"/>
              </a:defRPr>
            </a:lvl9pPr>
          </a:lstStyle>
          <a:p/>
        </p:txBody>
      </p:sp>
      <p:sp>
        <p:nvSpPr>
          <p:cNvPr id="7" name="Google Shape;7;p3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EEEEEE"/>
              </a:buClr>
              <a:buSzPts val="1400"/>
              <a:buFont typeface="Work Sans"/>
              <a:buChar char="●"/>
              <a:defRPr b="0" i="0" sz="1400" u="none" cap="none" strike="noStrike">
                <a:solidFill>
                  <a:srgbClr val="EEEEEE"/>
                </a:solidFill>
                <a:latin typeface="Work Sans"/>
                <a:ea typeface="Work Sans"/>
                <a:cs typeface="Work Sans"/>
                <a:sym typeface="Work Sans"/>
              </a:defRPr>
            </a:lvl1pPr>
            <a:lvl2pPr indent="-317500" lvl="1" marL="914400" marR="0" rtl="0" algn="l">
              <a:lnSpc>
                <a:spcPct val="115000"/>
              </a:lnSpc>
              <a:spcBef>
                <a:spcPts val="1600"/>
              </a:spcBef>
              <a:spcAft>
                <a:spcPts val="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2pPr>
            <a:lvl3pPr indent="-317500" lvl="2" marL="1371600" marR="0" rtl="0" algn="l">
              <a:lnSpc>
                <a:spcPct val="115000"/>
              </a:lnSpc>
              <a:spcBef>
                <a:spcPts val="1600"/>
              </a:spcBef>
              <a:spcAft>
                <a:spcPts val="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3pPr>
            <a:lvl4pPr indent="-317500" lvl="3" marL="1828800" marR="0" rtl="0" algn="l">
              <a:lnSpc>
                <a:spcPct val="115000"/>
              </a:lnSpc>
              <a:spcBef>
                <a:spcPts val="1600"/>
              </a:spcBef>
              <a:spcAft>
                <a:spcPts val="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4pPr>
            <a:lvl5pPr indent="-317500" lvl="4" marL="2286000" marR="0" rtl="0" algn="l">
              <a:lnSpc>
                <a:spcPct val="115000"/>
              </a:lnSpc>
              <a:spcBef>
                <a:spcPts val="1600"/>
              </a:spcBef>
              <a:spcAft>
                <a:spcPts val="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5pPr>
            <a:lvl6pPr indent="-317500" lvl="5" marL="2743200" marR="0" rtl="0" algn="l">
              <a:lnSpc>
                <a:spcPct val="115000"/>
              </a:lnSpc>
              <a:spcBef>
                <a:spcPts val="1600"/>
              </a:spcBef>
              <a:spcAft>
                <a:spcPts val="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6pPr>
            <a:lvl7pPr indent="-317500" lvl="6" marL="3200400" marR="0" rtl="0" algn="l">
              <a:lnSpc>
                <a:spcPct val="115000"/>
              </a:lnSpc>
              <a:spcBef>
                <a:spcPts val="1600"/>
              </a:spcBef>
              <a:spcAft>
                <a:spcPts val="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7pPr>
            <a:lvl8pPr indent="-317500" lvl="7" marL="3657600" marR="0" rtl="0" algn="l">
              <a:lnSpc>
                <a:spcPct val="115000"/>
              </a:lnSpc>
              <a:spcBef>
                <a:spcPts val="1600"/>
              </a:spcBef>
              <a:spcAft>
                <a:spcPts val="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8pPr>
            <a:lvl9pPr indent="-317500" lvl="8" marL="4114800" marR="0" rtl="0" algn="l">
              <a:lnSpc>
                <a:spcPct val="115000"/>
              </a:lnSpc>
              <a:spcBef>
                <a:spcPts val="1600"/>
              </a:spcBef>
              <a:spcAft>
                <a:spcPts val="1600"/>
              </a:spcAft>
              <a:buClr>
                <a:schemeClr val="lt1"/>
              </a:buClr>
              <a:buSzPts val="1400"/>
              <a:buFont typeface="Work Sans"/>
              <a:buChar char="■"/>
              <a:defRPr b="0" i="0" sz="1400" u="none" cap="none" strike="noStrike">
                <a:solidFill>
                  <a:schemeClr val="lt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hyperlink" Target="http://www.youtube.com/watch?v=dQw4w9WgXcQ" TargetMode="Externa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1396950" y="1385875"/>
            <a:ext cx="6350100" cy="1942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00"/>
              <a:buNone/>
            </a:pPr>
            <a:r>
              <a:rPr lang="en"/>
              <a:t>Arquitectura</a:t>
            </a:r>
            <a:r>
              <a:rPr lang="en">
                <a:solidFill>
                  <a:srgbClr val="6FA8DC"/>
                </a:solidFill>
              </a:rPr>
              <a:t> </a:t>
            </a:r>
            <a:r>
              <a:rPr lang="en">
                <a:latin typeface="Josefin Sans Light"/>
                <a:ea typeface="Josefin Sans Light"/>
                <a:cs typeface="Josefin Sans Light"/>
                <a:sym typeface="Josefin Sans Light"/>
              </a:rPr>
              <a:t>Microservicios</a:t>
            </a:r>
            <a:endParaRPr>
              <a:solidFill>
                <a:srgbClr val="6FA8DC"/>
              </a:solidFill>
              <a:latin typeface="Josefin Sans Light"/>
              <a:ea typeface="Josefin Sans Light"/>
              <a:cs typeface="Josefin Sans Light"/>
              <a:sym typeface="Josefin Sans Light"/>
            </a:endParaRPr>
          </a:p>
        </p:txBody>
      </p:sp>
      <p:sp>
        <p:nvSpPr>
          <p:cNvPr id="140" name="Google Shape;140;p1"/>
          <p:cNvSpPr txBox="1"/>
          <p:nvPr>
            <p:ph idx="1" type="subTitle"/>
          </p:nvPr>
        </p:nvSpPr>
        <p:spPr>
          <a:xfrm>
            <a:off x="1396950" y="3447875"/>
            <a:ext cx="6350100" cy="4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Arquitecturas de Software IDGS7-1</a:t>
            </a:r>
            <a:endParaRPr/>
          </a:p>
        </p:txBody>
      </p:sp>
      <p:cxnSp>
        <p:nvCxnSpPr>
          <p:cNvPr id="141" name="Google Shape;141;p1"/>
          <p:cNvCxnSpPr/>
          <p:nvPr/>
        </p:nvCxnSpPr>
        <p:spPr>
          <a:xfrm>
            <a:off x="1035900" y="3328675"/>
            <a:ext cx="70722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720000" y="539500"/>
            <a:ext cx="3611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DEFINICIÓN</a:t>
            </a:r>
            <a:endParaRPr>
              <a:latin typeface="Josefin Sans Light"/>
              <a:ea typeface="Josefin Sans Light"/>
              <a:cs typeface="Josefin Sans Light"/>
              <a:sym typeface="Josefin Sans Light"/>
            </a:endParaRPr>
          </a:p>
        </p:txBody>
      </p:sp>
      <p:sp>
        <p:nvSpPr>
          <p:cNvPr id="147" name="Google Shape;147;p27"/>
          <p:cNvSpPr txBox="1"/>
          <p:nvPr>
            <p:ph idx="3" type="title"/>
          </p:nvPr>
        </p:nvSpPr>
        <p:spPr>
          <a:xfrm>
            <a:off x="4819375" y="4031311"/>
            <a:ext cx="36114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500"/>
              <a:buNone/>
            </a:pPr>
            <a:r>
              <a:rPr lang="en"/>
              <a:t>HISTORIA</a:t>
            </a:r>
            <a:endParaRPr>
              <a:latin typeface="Josefin Sans Light"/>
              <a:ea typeface="Josefin Sans Light"/>
              <a:cs typeface="Josefin Sans Light"/>
              <a:sym typeface="Josefin Sans Light"/>
            </a:endParaRPr>
          </a:p>
        </p:txBody>
      </p:sp>
      <p:sp>
        <p:nvSpPr>
          <p:cNvPr id="148" name="Google Shape;148;p27"/>
          <p:cNvSpPr txBox="1"/>
          <p:nvPr>
            <p:ph idx="1" type="subTitle"/>
          </p:nvPr>
        </p:nvSpPr>
        <p:spPr>
          <a:xfrm>
            <a:off x="4819450" y="2555247"/>
            <a:ext cx="3611400" cy="1421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
              <a:t>El término fue creado por un grupo de arquitectos de software en 2012, pero recién en 2014 empezó hacerse conocido, cuando Martín Fowler, desarrollador de software y autor, comenzó a usarlo en algunas de sus publicaciones de su página web.</a:t>
            </a:r>
            <a:r>
              <a:rPr lang="en"/>
              <a:t> </a:t>
            </a:r>
            <a:endParaRPr/>
          </a:p>
        </p:txBody>
      </p:sp>
      <p:sp>
        <p:nvSpPr>
          <p:cNvPr id="149" name="Google Shape;149;p27"/>
          <p:cNvSpPr txBox="1"/>
          <p:nvPr>
            <p:ph idx="2" type="subTitle"/>
          </p:nvPr>
        </p:nvSpPr>
        <p:spPr>
          <a:xfrm>
            <a:off x="720000" y="1154800"/>
            <a:ext cx="3611400" cy="142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Los microservicios son componentes distribuidos en nuestro sistema en donde cada componente va a exponer una funcionalidad al resto del sistema. De esta manera, el sistema funciona para el cliente a base de servicios independientes, y el cliente van a consumir estas funcionalidades entre ellos.</a:t>
            </a:r>
            <a:endParaRPr/>
          </a:p>
        </p:txBody>
      </p:sp>
      <p:cxnSp>
        <p:nvCxnSpPr>
          <p:cNvPr id="150" name="Google Shape;150;p27"/>
          <p:cNvCxnSpPr/>
          <p:nvPr/>
        </p:nvCxnSpPr>
        <p:spPr>
          <a:xfrm>
            <a:off x="725175" y="1114475"/>
            <a:ext cx="3601800" cy="0"/>
          </a:xfrm>
          <a:prstGeom prst="straightConnector1">
            <a:avLst/>
          </a:prstGeom>
          <a:noFill/>
          <a:ln cap="flat" cmpd="sng" w="9525">
            <a:solidFill>
              <a:schemeClr val="lt1"/>
            </a:solidFill>
            <a:prstDash val="solid"/>
            <a:round/>
            <a:headEnd len="sm" w="sm" type="none"/>
            <a:tailEnd len="sm" w="sm" type="none"/>
          </a:ln>
        </p:spPr>
      </p:cxnSp>
      <p:cxnSp>
        <p:nvCxnSpPr>
          <p:cNvPr id="151" name="Google Shape;151;p27"/>
          <p:cNvCxnSpPr/>
          <p:nvPr/>
        </p:nvCxnSpPr>
        <p:spPr>
          <a:xfrm>
            <a:off x="4824250" y="4031300"/>
            <a:ext cx="3601800" cy="0"/>
          </a:xfrm>
          <a:prstGeom prst="straightConnector1">
            <a:avLst/>
          </a:prstGeom>
          <a:noFill/>
          <a:ln cap="flat" cmpd="sng" w="9525">
            <a:solidFill>
              <a:schemeClr val="lt1"/>
            </a:solidFill>
            <a:prstDash val="solid"/>
            <a:round/>
            <a:headEnd len="sm" w="sm" type="none"/>
            <a:tailEnd len="sm" w="sm" type="none"/>
          </a:ln>
        </p:spPr>
      </p:cxnSp>
      <p:cxnSp>
        <p:nvCxnSpPr>
          <p:cNvPr id="152" name="Google Shape;152;p27"/>
          <p:cNvCxnSpPr/>
          <p:nvPr/>
        </p:nvCxnSpPr>
        <p:spPr>
          <a:xfrm flipH="1">
            <a:off x="3044850" y="1044600"/>
            <a:ext cx="3054300" cy="30543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598275" y="445025"/>
            <a:ext cx="7992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DESAFIO DE</a:t>
            </a:r>
            <a:r>
              <a:rPr lang="en">
                <a:solidFill>
                  <a:srgbClr val="6FA8DC"/>
                </a:solidFill>
              </a:rPr>
              <a:t> </a:t>
            </a:r>
            <a:r>
              <a:rPr lang="en">
                <a:latin typeface="Josefin Sans Light"/>
                <a:ea typeface="Josefin Sans Light"/>
                <a:cs typeface="Josefin Sans Light"/>
                <a:sym typeface="Josefin Sans Light"/>
              </a:rPr>
              <a:t>LOS MICROSERVICIOS</a:t>
            </a:r>
            <a:endParaRPr>
              <a:solidFill>
                <a:srgbClr val="6FA8DC"/>
              </a:solidFill>
              <a:latin typeface="Josefin Sans Light"/>
              <a:ea typeface="Josefin Sans Light"/>
              <a:cs typeface="Josefin Sans Light"/>
              <a:sym typeface="Josefin Sans Light"/>
            </a:endParaRPr>
          </a:p>
        </p:txBody>
      </p:sp>
      <p:sp>
        <p:nvSpPr>
          <p:cNvPr id="158" name="Google Shape;158;p6"/>
          <p:cNvSpPr txBox="1"/>
          <p:nvPr>
            <p:ph idx="1" type="subTitle"/>
          </p:nvPr>
        </p:nvSpPr>
        <p:spPr>
          <a:xfrm>
            <a:off x="713825" y="2291700"/>
            <a:ext cx="4294800" cy="229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Es común que entre cada microservicio tenga su base de datos independiente, entonces el desafío de esta arquitectura es sincronizar los datos o intercomunicar los servicios.</a:t>
            </a:r>
            <a:endParaRPr/>
          </a:p>
        </p:txBody>
      </p:sp>
      <p:pic>
        <p:nvPicPr>
          <p:cNvPr id="159" name="Google Shape;159;p6"/>
          <p:cNvPicPr preferRelativeResize="0"/>
          <p:nvPr/>
        </p:nvPicPr>
        <p:blipFill rotWithShape="1">
          <a:blip r:embed="rId3">
            <a:alphaModFix/>
          </a:blip>
          <a:srcRect b="0" l="1923" r="1923" t="0"/>
          <a:stretch/>
        </p:blipFill>
        <p:spPr>
          <a:xfrm>
            <a:off x="5167200" y="1553625"/>
            <a:ext cx="3263699" cy="2548949"/>
          </a:xfrm>
          <a:prstGeom prst="rect">
            <a:avLst/>
          </a:prstGeom>
          <a:noFill/>
          <a:ln cap="flat" cmpd="sng" w="9525">
            <a:solidFill>
              <a:schemeClr val="lt1"/>
            </a:solidFill>
            <a:prstDash val="solid"/>
            <a:round/>
            <a:headEnd len="sm" w="sm" type="none"/>
            <a:tailEnd len="sm" w="sm" type="none"/>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11"/>
          <p:cNvSpPr txBox="1"/>
          <p:nvPr>
            <p:ph type="title"/>
          </p:nvPr>
        </p:nvSpPr>
        <p:spPr>
          <a:xfrm>
            <a:off x="1812000" y="110650"/>
            <a:ext cx="5510700" cy="11847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sz="5000"/>
              <a:t>EJEMPLO</a:t>
            </a:r>
            <a:endParaRPr sz="5000">
              <a:latin typeface="Josefin Sans Light"/>
              <a:ea typeface="Josefin Sans Light"/>
              <a:cs typeface="Josefin Sans Light"/>
              <a:sym typeface="Josefin Sans Light"/>
            </a:endParaRPr>
          </a:p>
        </p:txBody>
      </p:sp>
      <p:cxnSp>
        <p:nvCxnSpPr>
          <p:cNvPr id="165" name="Google Shape;165;p11"/>
          <p:cNvCxnSpPr/>
          <p:nvPr/>
        </p:nvCxnSpPr>
        <p:spPr>
          <a:xfrm>
            <a:off x="709650" y="4810350"/>
            <a:ext cx="7715400" cy="0"/>
          </a:xfrm>
          <a:prstGeom prst="straightConnector1">
            <a:avLst/>
          </a:prstGeom>
          <a:noFill/>
          <a:ln cap="flat" cmpd="sng" w="9525">
            <a:solidFill>
              <a:schemeClr val="lt1"/>
            </a:solidFill>
            <a:prstDash val="solid"/>
            <a:round/>
            <a:headEnd len="sm" w="sm" type="none"/>
            <a:tailEnd len="sm" w="sm" type="none"/>
          </a:ln>
        </p:spPr>
      </p:cxnSp>
      <p:cxnSp>
        <p:nvCxnSpPr>
          <p:cNvPr id="166" name="Google Shape;166;p11"/>
          <p:cNvCxnSpPr/>
          <p:nvPr/>
        </p:nvCxnSpPr>
        <p:spPr>
          <a:xfrm>
            <a:off x="710100" y="1132825"/>
            <a:ext cx="7723800" cy="0"/>
          </a:xfrm>
          <a:prstGeom prst="straightConnector1">
            <a:avLst/>
          </a:prstGeom>
          <a:noFill/>
          <a:ln cap="flat" cmpd="sng" w="9525">
            <a:solidFill>
              <a:schemeClr val="lt1"/>
            </a:solidFill>
            <a:prstDash val="solid"/>
            <a:round/>
            <a:headEnd len="sm" w="sm" type="none"/>
            <a:tailEnd len="sm" w="sm" type="none"/>
          </a:ln>
        </p:spPr>
      </p:cxnSp>
      <p:pic>
        <p:nvPicPr>
          <p:cNvPr id="167" name="Google Shape;167;p11"/>
          <p:cNvPicPr preferRelativeResize="0"/>
          <p:nvPr/>
        </p:nvPicPr>
        <p:blipFill rotWithShape="1">
          <a:blip r:embed="rId4">
            <a:alphaModFix/>
          </a:blip>
          <a:srcRect b="0" l="955" r="1588" t="22015"/>
          <a:stretch/>
        </p:blipFill>
        <p:spPr>
          <a:xfrm>
            <a:off x="1979750" y="1415450"/>
            <a:ext cx="5085390" cy="3050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720000" y="445025"/>
            <a:ext cx="7704000" cy="11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VENTAJAS</a:t>
            </a:r>
            <a:r>
              <a:rPr lang="en">
                <a:latin typeface="Josefin Sans Light"/>
                <a:ea typeface="Josefin Sans Light"/>
                <a:cs typeface="Josefin Sans Light"/>
                <a:sym typeface="Josefin Sans Light"/>
              </a:rPr>
              <a:t> Y DESVENTAJAS</a:t>
            </a:r>
            <a:endParaRPr>
              <a:latin typeface="Josefin Sans Light"/>
              <a:ea typeface="Josefin Sans Light"/>
              <a:cs typeface="Josefin Sans Light"/>
              <a:sym typeface="Josefin Sans Light"/>
            </a:endParaRPr>
          </a:p>
        </p:txBody>
      </p:sp>
      <p:sp>
        <p:nvSpPr>
          <p:cNvPr id="173" name="Google Shape;173;p7"/>
          <p:cNvSpPr txBox="1"/>
          <p:nvPr>
            <p:ph idx="1" type="subTitle"/>
          </p:nvPr>
        </p:nvSpPr>
        <p:spPr>
          <a:xfrm>
            <a:off x="4923250" y="2146552"/>
            <a:ext cx="3013500" cy="2110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Costoso de producir y mantener, por lo que </a:t>
            </a:r>
            <a:r>
              <a:rPr lang="en"/>
              <a:t>difícilmente</a:t>
            </a:r>
            <a:r>
              <a:rPr lang="en"/>
              <a:t> un sistema nace con este </a:t>
            </a:r>
            <a:r>
              <a:rPr lang="en"/>
              <a:t>patrón.</a:t>
            </a:r>
            <a:endParaRPr/>
          </a:p>
          <a:p>
            <a:pPr indent="-317500" lvl="0" marL="457200" rtl="0" algn="l">
              <a:lnSpc>
                <a:spcPct val="100000"/>
              </a:lnSpc>
              <a:spcBef>
                <a:spcPts val="0"/>
              </a:spcBef>
              <a:spcAft>
                <a:spcPts val="0"/>
              </a:spcAft>
              <a:buSzPts val="1400"/>
              <a:buChar char="●"/>
            </a:pPr>
            <a:r>
              <a:rPr lang="en"/>
              <a:t>No apto para equipos pequeños o con poca experiencia en sistemas distribuidos</a:t>
            </a:r>
            <a:endParaRPr/>
          </a:p>
        </p:txBody>
      </p:sp>
      <p:sp>
        <p:nvSpPr>
          <p:cNvPr id="174" name="Google Shape;174;p7"/>
          <p:cNvSpPr txBox="1"/>
          <p:nvPr>
            <p:ph idx="4" type="subTitle"/>
          </p:nvPr>
        </p:nvSpPr>
        <p:spPr>
          <a:xfrm>
            <a:off x="1207350" y="2146477"/>
            <a:ext cx="3013500" cy="2110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Viable para el futuro de un sistema</a:t>
            </a:r>
            <a:endParaRPr/>
          </a:p>
          <a:p>
            <a:pPr indent="-317500" lvl="0" marL="457200" rtl="0" algn="l">
              <a:lnSpc>
                <a:spcPct val="100000"/>
              </a:lnSpc>
              <a:spcBef>
                <a:spcPts val="0"/>
              </a:spcBef>
              <a:spcAft>
                <a:spcPts val="0"/>
              </a:spcAft>
              <a:buSzPts val="1400"/>
              <a:buChar char="●"/>
            </a:pPr>
            <a:r>
              <a:rPr lang="en"/>
              <a:t>Se puede acomodar a otras arquitecturas</a:t>
            </a:r>
            <a:endParaRPr/>
          </a:p>
        </p:txBody>
      </p:sp>
      <p:sp>
        <p:nvSpPr>
          <p:cNvPr id="175" name="Google Shape;175;p7"/>
          <p:cNvSpPr/>
          <p:nvPr/>
        </p:nvSpPr>
        <p:spPr>
          <a:xfrm>
            <a:off x="2405492" y="1309983"/>
            <a:ext cx="617214" cy="557561"/>
          </a:xfrm>
          <a:custGeom>
            <a:rect b="b" l="l" r="r" t="t"/>
            <a:pathLst>
              <a:path extrusionOk="0" h="13843" w="15325">
                <a:moveTo>
                  <a:pt x="7678" y="417"/>
                </a:moveTo>
                <a:cubicBezTo>
                  <a:pt x="9381" y="417"/>
                  <a:pt x="11059" y="1078"/>
                  <a:pt x="12315" y="2334"/>
                </a:cubicBezTo>
                <a:cubicBezTo>
                  <a:pt x="12470" y="2458"/>
                  <a:pt x="12595" y="2614"/>
                  <a:pt x="12719" y="2738"/>
                </a:cubicBezTo>
                <a:lnTo>
                  <a:pt x="11943" y="3327"/>
                </a:lnTo>
                <a:cubicBezTo>
                  <a:pt x="11726" y="3482"/>
                  <a:pt x="11633" y="3730"/>
                  <a:pt x="11633" y="3978"/>
                </a:cubicBezTo>
                <a:lnTo>
                  <a:pt x="11633" y="4102"/>
                </a:lnTo>
                <a:cubicBezTo>
                  <a:pt x="11633" y="4242"/>
                  <a:pt x="11734" y="4312"/>
                  <a:pt x="11835" y="4312"/>
                </a:cubicBezTo>
                <a:cubicBezTo>
                  <a:pt x="11935" y="4312"/>
                  <a:pt x="12036" y="4242"/>
                  <a:pt x="12036" y="4102"/>
                </a:cubicBezTo>
                <a:lnTo>
                  <a:pt x="12036" y="3978"/>
                </a:lnTo>
                <a:cubicBezTo>
                  <a:pt x="12036" y="3854"/>
                  <a:pt x="12098" y="3730"/>
                  <a:pt x="12191" y="3637"/>
                </a:cubicBezTo>
                <a:lnTo>
                  <a:pt x="12936" y="3048"/>
                </a:lnTo>
                <a:cubicBezTo>
                  <a:pt x="13773" y="4133"/>
                  <a:pt x="14239" y="5467"/>
                  <a:pt x="14239" y="6832"/>
                </a:cubicBezTo>
                <a:lnTo>
                  <a:pt x="13091" y="8011"/>
                </a:lnTo>
                <a:cubicBezTo>
                  <a:pt x="12781" y="8290"/>
                  <a:pt x="12408" y="8445"/>
                  <a:pt x="11974" y="8445"/>
                </a:cubicBezTo>
                <a:lnTo>
                  <a:pt x="10485" y="8445"/>
                </a:lnTo>
                <a:cubicBezTo>
                  <a:pt x="10423" y="8445"/>
                  <a:pt x="10361" y="8414"/>
                  <a:pt x="10330" y="8383"/>
                </a:cubicBezTo>
                <a:lnTo>
                  <a:pt x="10113" y="8166"/>
                </a:lnTo>
                <a:cubicBezTo>
                  <a:pt x="9989" y="8042"/>
                  <a:pt x="9818" y="7980"/>
                  <a:pt x="9648" y="7980"/>
                </a:cubicBezTo>
                <a:cubicBezTo>
                  <a:pt x="9477" y="7980"/>
                  <a:pt x="9307" y="8042"/>
                  <a:pt x="9182" y="8166"/>
                </a:cubicBezTo>
                <a:lnTo>
                  <a:pt x="7259" y="10120"/>
                </a:lnTo>
                <a:cubicBezTo>
                  <a:pt x="6670" y="9810"/>
                  <a:pt x="6143" y="9407"/>
                  <a:pt x="5677" y="8941"/>
                </a:cubicBezTo>
                <a:cubicBezTo>
                  <a:pt x="5243" y="8538"/>
                  <a:pt x="4902" y="8073"/>
                  <a:pt x="4592" y="7577"/>
                </a:cubicBezTo>
                <a:lnTo>
                  <a:pt x="6825" y="7577"/>
                </a:lnTo>
                <a:cubicBezTo>
                  <a:pt x="7042" y="7577"/>
                  <a:pt x="7259" y="7452"/>
                  <a:pt x="7352" y="7235"/>
                </a:cubicBezTo>
                <a:cubicBezTo>
                  <a:pt x="7414" y="7080"/>
                  <a:pt x="7414" y="6894"/>
                  <a:pt x="7290" y="6739"/>
                </a:cubicBezTo>
                <a:lnTo>
                  <a:pt x="7631" y="6429"/>
                </a:lnTo>
                <a:cubicBezTo>
                  <a:pt x="7678" y="6382"/>
                  <a:pt x="7740" y="6359"/>
                  <a:pt x="7802" y="6359"/>
                </a:cubicBezTo>
                <a:cubicBezTo>
                  <a:pt x="7864" y="6359"/>
                  <a:pt x="7926" y="6382"/>
                  <a:pt x="7973" y="6429"/>
                </a:cubicBezTo>
                <a:lnTo>
                  <a:pt x="8221" y="6677"/>
                </a:lnTo>
                <a:cubicBezTo>
                  <a:pt x="8345" y="6801"/>
                  <a:pt x="8508" y="6863"/>
                  <a:pt x="8671" y="6863"/>
                </a:cubicBezTo>
                <a:cubicBezTo>
                  <a:pt x="8833" y="6863"/>
                  <a:pt x="8996" y="6801"/>
                  <a:pt x="9120" y="6677"/>
                </a:cubicBezTo>
                <a:lnTo>
                  <a:pt x="10082" y="5715"/>
                </a:lnTo>
                <a:lnTo>
                  <a:pt x="10175" y="5808"/>
                </a:lnTo>
                <a:cubicBezTo>
                  <a:pt x="10361" y="5964"/>
                  <a:pt x="10578" y="6057"/>
                  <a:pt x="10795" y="6057"/>
                </a:cubicBezTo>
                <a:lnTo>
                  <a:pt x="11385" y="6057"/>
                </a:lnTo>
                <a:cubicBezTo>
                  <a:pt x="11757" y="6057"/>
                  <a:pt x="12036" y="5777"/>
                  <a:pt x="12036" y="5436"/>
                </a:cubicBezTo>
                <a:lnTo>
                  <a:pt x="12036" y="5002"/>
                </a:lnTo>
                <a:cubicBezTo>
                  <a:pt x="12036" y="4862"/>
                  <a:pt x="11935" y="4793"/>
                  <a:pt x="11835" y="4793"/>
                </a:cubicBezTo>
                <a:cubicBezTo>
                  <a:pt x="11734" y="4793"/>
                  <a:pt x="11633" y="4862"/>
                  <a:pt x="11633" y="5002"/>
                </a:cubicBezTo>
                <a:lnTo>
                  <a:pt x="11633" y="5436"/>
                </a:lnTo>
                <a:cubicBezTo>
                  <a:pt x="11633" y="5560"/>
                  <a:pt x="11540" y="5653"/>
                  <a:pt x="11385" y="5653"/>
                </a:cubicBezTo>
                <a:lnTo>
                  <a:pt x="10764" y="5653"/>
                </a:lnTo>
                <a:cubicBezTo>
                  <a:pt x="10640" y="5653"/>
                  <a:pt x="10547" y="5591"/>
                  <a:pt x="10454" y="5529"/>
                </a:cubicBezTo>
                <a:lnTo>
                  <a:pt x="9927" y="5002"/>
                </a:lnTo>
                <a:lnTo>
                  <a:pt x="10268" y="5002"/>
                </a:lnTo>
                <a:cubicBezTo>
                  <a:pt x="10640" y="5002"/>
                  <a:pt x="10920" y="4723"/>
                  <a:pt x="10920" y="4351"/>
                </a:cubicBezTo>
                <a:lnTo>
                  <a:pt x="10920" y="3854"/>
                </a:lnTo>
                <a:cubicBezTo>
                  <a:pt x="10920" y="3513"/>
                  <a:pt x="10733" y="3234"/>
                  <a:pt x="10454" y="3079"/>
                </a:cubicBezTo>
                <a:lnTo>
                  <a:pt x="8376" y="1993"/>
                </a:lnTo>
                <a:cubicBezTo>
                  <a:pt x="8190" y="1881"/>
                  <a:pt x="7981" y="1826"/>
                  <a:pt x="7771" y="1826"/>
                </a:cubicBezTo>
                <a:cubicBezTo>
                  <a:pt x="7630" y="1826"/>
                  <a:pt x="7489" y="1850"/>
                  <a:pt x="7352" y="1900"/>
                </a:cubicBezTo>
                <a:lnTo>
                  <a:pt x="6918" y="2024"/>
                </a:lnTo>
                <a:cubicBezTo>
                  <a:pt x="6825" y="2086"/>
                  <a:pt x="6763" y="2179"/>
                  <a:pt x="6794" y="2303"/>
                </a:cubicBezTo>
                <a:cubicBezTo>
                  <a:pt x="6819" y="2380"/>
                  <a:pt x="6908" y="2435"/>
                  <a:pt x="7008" y="2435"/>
                </a:cubicBezTo>
                <a:cubicBezTo>
                  <a:pt x="7029" y="2435"/>
                  <a:pt x="7051" y="2433"/>
                  <a:pt x="7073" y="2427"/>
                </a:cubicBezTo>
                <a:lnTo>
                  <a:pt x="7476" y="2272"/>
                </a:lnTo>
                <a:cubicBezTo>
                  <a:pt x="7579" y="2247"/>
                  <a:pt x="7682" y="2232"/>
                  <a:pt x="7783" y="2232"/>
                </a:cubicBezTo>
                <a:cubicBezTo>
                  <a:pt x="7925" y="2232"/>
                  <a:pt x="8063" y="2262"/>
                  <a:pt x="8190" y="2334"/>
                </a:cubicBezTo>
                <a:lnTo>
                  <a:pt x="10268" y="3451"/>
                </a:lnTo>
                <a:cubicBezTo>
                  <a:pt x="10423" y="3513"/>
                  <a:pt x="10516" y="3668"/>
                  <a:pt x="10516" y="3823"/>
                </a:cubicBezTo>
                <a:lnTo>
                  <a:pt x="10516" y="4320"/>
                </a:lnTo>
                <a:cubicBezTo>
                  <a:pt x="10516" y="4444"/>
                  <a:pt x="10392" y="4537"/>
                  <a:pt x="10268" y="4537"/>
                </a:cubicBezTo>
                <a:lnTo>
                  <a:pt x="9927" y="4537"/>
                </a:lnTo>
                <a:cubicBezTo>
                  <a:pt x="9772" y="4537"/>
                  <a:pt x="9617" y="4661"/>
                  <a:pt x="9555" y="4816"/>
                </a:cubicBezTo>
                <a:cubicBezTo>
                  <a:pt x="9462" y="4971"/>
                  <a:pt x="9524" y="5126"/>
                  <a:pt x="9648" y="5250"/>
                </a:cubicBezTo>
                <a:lnTo>
                  <a:pt x="9772" y="5405"/>
                </a:lnTo>
                <a:lnTo>
                  <a:pt x="8841" y="6367"/>
                </a:lnTo>
                <a:cubicBezTo>
                  <a:pt x="8795" y="6413"/>
                  <a:pt x="8733" y="6437"/>
                  <a:pt x="8671" y="6437"/>
                </a:cubicBezTo>
                <a:cubicBezTo>
                  <a:pt x="8609" y="6437"/>
                  <a:pt x="8547" y="6413"/>
                  <a:pt x="8500" y="6367"/>
                </a:cubicBezTo>
                <a:lnTo>
                  <a:pt x="8252" y="6119"/>
                </a:lnTo>
                <a:cubicBezTo>
                  <a:pt x="8128" y="5995"/>
                  <a:pt x="7965" y="5933"/>
                  <a:pt x="7802" y="5933"/>
                </a:cubicBezTo>
                <a:cubicBezTo>
                  <a:pt x="7639" y="5933"/>
                  <a:pt x="7476" y="5995"/>
                  <a:pt x="7352" y="6119"/>
                </a:cubicBezTo>
                <a:lnTo>
                  <a:pt x="7042" y="6429"/>
                </a:lnTo>
                <a:lnTo>
                  <a:pt x="6918" y="6305"/>
                </a:lnTo>
                <a:cubicBezTo>
                  <a:pt x="6763" y="6150"/>
                  <a:pt x="6546" y="6057"/>
                  <a:pt x="6329" y="6057"/>
                </a:cubicBezTo>
                <a:lnTo>
                  <a:pt x="5925" y="6057"/>
                </a:lnTo>
                <a:cubicBezTo>
                  <a:pt x="5677" y="6057"/>
                  <a:pt x="5491" y="5871"/>
                  <a:pt x="5491" y="5622"/>
                </a:cubicBezTo>
                <a:lnTo>
                  <a:pt x="5491" y="3420"/>
                </a:lnTo>
                <a:cubicBezTo>
                  <a:pt x="5491" y="3141"/>
                  <a:pt x="5677" y="2893"/>
                  <a:pt x="5956" y="2800"/>
                </a:cubicBezTo>
                <a:lnTo>
                  <a:pt x="6205" y="2707"/>
                </a:lnTo>
                <a:cubicBezTo>
                  <a:pt x="6329" y="2676"/>
                  <a:pt x="6391" y="2551"/>
                  <a:pt x="6360" y="2458"/>
                </a:cubicBezTo>
                <a:cubicBezTo>
                  <a:pt x="6312" y="2364"/>
                  <a:pt x="6247" y="2323"/>
                  <a:pt x="6163" y="2323"/>
                </a:cubicBezTo>
                <a:cubicBezTo>
                  <a:pt x="6137" y="2323"/>
                  <a:pt x="6110" y="2327"/>
                  <a:pt x="6080" y="2334"/>
                </a:cubicBezTo>
                <a:lnTo>
                  <a:pt x="5801" y="2427"/>
                </a:lnTo>
                <a:cubicBezTo>
                  <a:pt x="5367" y="2551"/>
                  <a:pt x="5088" y="2955"/>
                  <a:pt x="5088" y="3420"/>
                </a:cubicBezTo>
                <a:lnTo>
                  <a:pt x="5088" y="5622"/>
                </a:lnTo>
                <a:cubicBezTo>
                  <a:pt x="5088" y="6088"/>
                  <a:pt x="5460" y="6460"/>
                  <a:pt x="5925" y="6460"/>
                </a:cubicBezTo>
                <a:lnTo>
                  <a:pt x="6329" y="6460"/>
                </a:lnTo>
                <a:cubicBezTo>
                  <a:pt x="6453" y="6460"/>
                  <a:pt x="6546" y="6522"/>
                  <a:pt x="6639" y="6615"/>
                </a:cubicBezTo>
                <a:lnTo>
                  <a:pt x="6949" y="6894"/>
                </a:lnTo>
                <a:cubicBezTo>
                  <a:pt x="6980" y="6925"/>
                  <a:pt x="6980" y="6987"/>
                  <a:pt x="6980" y="7049"/>
                </a:cubicBezTo>
                <a:cubicBezTo>
                  <a:pt x="6949" y="7111"/>
                  <a:pt x="6887" y="7142"/>
                  <a:pt x="6825" y="7142"/>
                </a:cubicBezTo>
                <a:lnTo>
                  <a:pt x="4374" y="7142"/>
                </a:lnTo>
                <a:cubicBezTo>
                  <a:pt x="3475" y="5250"/>
                  <a:pt x="3537" y="3048"/>
                  <a:pt x="4530" y="1218"/>
                </a:cubicBezTo>
                <a:cubicBezTo>
                  <a:pt x="5524" y="679"/>
                  <a:pt x="6606" y="417"/>
                  <a:pt x="7678" y="417"/>
                </a:cubicBezTo>
                <a:close/>
                <a:moveTo>
                  <a:pt x="1117" y="6863"/>
                </a:moveTo>
                <a:lnTo>
                  <a:pt x="2110" y="7484"/>
                </a:lnTo>
                <a:cubicBezTo>
                  <a:pt x="2296" y="7577"/>
                  <a:pt x="2358" y="7794"/>
                  <a:pt x="2296" y="8011"/>
                </a:cubicBezTo>
                <a:lnTo>
                  <a:pt x="2141" y="8445"/>
                </a:lnTo>
                <a:cubicBezTo>
                  <a:pt x="2048" y="8755"/>
                  <a:pt x="2141" y="9096"/>
                  <a:pt x="2358" y="9314"/>
                </a:cubicBezTo>
                <a:lnTo>
                  <a:pt x="2389" y="9345"/>
                </a:lnTo>
                <a:cubicBezTo>
                  <a:pt x="2544" y="9469"/>
                  <a:pt x="2575" y="9686"/>
                  <a:pt x="2482" y="9872"/>
                </a:cubicBezTo>
                <a:lnTo>
                  <a:pt x="2172" y="10461"/>
                </a:lnTo>
                <a:cubicBezTo>
                  <a:pt x="1490" y="9438"/>
                  <a:pt x="1117" y="8197"/>
                  <a:pt x="1117" y="6925"/>
                </a:cubicBezTo>
                <a:lnTo>
                  <a:pt x="1117" y="6863"/>
                </a:lnTo>
                <a:close/>
                <a:moveTo>
                  <a:pt x="14239" y="7421"/>
                </a:moveTo>
                <a:cubicBezTo>
                  <a:pt x="14146" y="8352"/>
                  <a:pt x="13897" y="9221"/>
                  <a:pt x="13463" y="10027"/>
                </a:cubicBezTo>
                <a:cubicBezTo>
                  <a:pt x="12470" y="10554"/>
                  <a:pt x="11385" y="10834"/>
                  <a:pt x="10299" y="10834"/>
                </a:cubicBezTo>
                <a:cubicBezTo>
                  <a:pt x="9369" y="10834"/>
                  <a:pt x="8469" y="10647"/>
                  <a:pt x="7631" y="10275"/>
                </a:cubicBezTo>
                <a:lnTo>
                  <a:pt x="9493" y="8445"/>
                </a:lnTo>
                <a:cubicBezTo>
                  <a:pt x="9524" y="8399"/>
                  <a:pt x="9578" y="8375"/>
                  <a:pt x="9636" y="8375"/>
                </a:cubicBezTo>
                <a:cubicBezTo>
                  <a:pt x="9694" y="8375"/>
                  <a:pt x="9756" y="8399"/>
                  <a:pt x="9803" y="8445"/>
                </a:cubicBezTo>
                <a:lnTo>
                  <a:pt x="10020" y="8662"/>
                </a:lnTo>
                <a:cubicBezTo>
                  <a:pt x="10144" y="8786"/>
                  <a:pt x="10299" y="8848"/>
                  <a:pt x="10485" y="8848"/>
                </a:cubicBezTo>
                <a:lnTo>
                  <a:pt x="11974" y="8848"/>
                </a:lnTo>
                <a:cubicBezTo>
                  <a:pt x="12501" y="8848"/>
                  <a:pt x="12998" y="8662"/>
                  <a:pt x="13370" y="8290"/>
                </a:cubicBezTo>
                <a:lnTo>
                  <a:pt x="14239" y="7421"/>
                </a:lnTo>
                <a:close/>
                <a:moveTo>
                  <a:pt x="4126" y="7577"/>
                </a:moveTo>
                <a:cubicBezTo>
                  <a:pt x="4467" y="8197"/>
                  <a:pt x="4871" y="8755"/>
                  <a:pt x="5367" y="9221"/>
                </a:cubicBezTo>
                <a:cubicBezTo>
                  <a:pt x="5832" y="9686"/>
                  <a:pt x="6360" y="10089"/>
                  <a:pt x="6949" y="10399"/>
                </a:cubicBezTo>
                <a:lnTo>
                  <a:pt x="6577" y="10772"/>
                </a:lnTo>
                <a:cubicBezTo>
                  <a:pt x="6484" y="10865"/>
                  <a:pt x="6391" y="10896"/>
                  <a:pt x="6267" y="10896"/>
                </a:cubicBezTo>
                <a:cubicBezTo>
                  <a:pt x="6143" y="10896"/>
                  <a:pt x="6018" y="10865"/>
                  <a:pt x="5956" y="10772"/>
                </a:cubicBezTo>
                <a:lnTo>
                  <a:pt x="4219" y="9065"/>
                </a:lnTo>
                <a:cubicBezTo>
                  <a:pt x="4033" y="8910"/>
                  <a:pt x="3940" y="8662"/>
                  <a:pt x="3940" y="8445"/>
                </a:cubicBezTo>
                <a:lnTo>
                  <a:pt x="3940" y="7794"/>
                </a:lnTo>
                <a:cubicBezTo>
                  <a:pt x="3940" y="7701"/>
                  <a:pt x="4033" y="7608"/>
                  <a:pt x="4126" y="7577"/>
                </a:cubicBezTo>
                <a:close/>
                <a:moveTo>
                  <a:pt x="3878" y="1621"/>
                </a:moveTo>
                <a:lnTo>
                  <a:pt x="3878" y="1621"/>
                </a:lnTo>
                <a:cubicBezTo>
                  <a:pt x="3103" y="3420"/>
                  <a:pt x="3134" y="5436"/>
                  <a:pt x="3940" y="7204"/>
                </a:cubicBezTo>
                <a:cubicBezTo>
                  <a:pt x="3692" y="7297"/>
                  <a:pt x="3537" y="7546"/>
                  <a:pt x="3537" y="7794"/>
                </a:cubicBezTo>
                <a:lnTo>
                  <a:pt x="3537" y="8445"/>
                </a:lnTo>
                <a:cubicBezTo>
                  <a:pt x="3537" y="8786"/>
                  <a:pt x="3661" y="9096"/>
                  <a:pt x="3909" y="9345"/>
                </a:cubicBezTo>
                <a:lnTo>
                  <a:pt x="5646" y="11051"/>
                </a:lnTo>
                <a:cubicBezTo>
                  <a:pt x="5801" y="11206"/>
                  <a:pt x="6018" y="11299"/>
                  <a:pt x="6267" y="11299"/>
                </a:cubicBezTo>
                <a:cubicBezTo>
                  <a:pt x="6484" y="11299"/>
                  <a:pt x="6701" y="11206"/>
                  <a:pt x="6856" y="11051"/>
                </a:cubicBezTo>
                <a:lnTo>
                  <a:pt x="7321" y="10585"/>
                </a:lnTo>
                <a:cubicBezTo>
                  <a:pt x="8273" y="11028"/>
                  <a:pt x="9302" y="11254"/>
                  <a:pt x="10332" y="11254"/>
                </a:cubicBezTo>
                <a:cubicBezTo>
                  <a:pt x="11249" y="11254"/>
                  <a:pt x="12166" y="11075"/>
                  <a:pt x="13029" y="10709"/>
                </a:cubicBezTo>
                <a:lnTo>
                  <a:pt x="13029" y="10709"/>
                </a:lnTo>
                <a:cubicBezTo>
                  <a:pt x="12812" y="10989"/>
                  <a:pt x="12595" y="11268"/>
                  <a:pt x="12315" y="11516"/>
                </a:cubicBezTo>
                <a:cubicBezTo>
                  <a:pt x="11788" y="12074"/>
                  <a:pt x="11137" y="12509"/>
                  <a:pt x="10454" y="12819"/>
                </a:cubicBezTo>
                <a:lnTo>
                  <a:pt x="9369" y="11950"/>
                </a:lnTo>
                <a:cubicBezTo>
                  <a:pt x="9182" y="11795"/>
                  <a:pt x="8934" y="11702"/>
                  <a:pt x="8686" y="11702"/>
                </a:cubicBezTo>
                <a:lnTo>
                  <a:pt x="7662" y="11702"/>
                </a:lnTo>
                <a:cubicBezTo>
                  <a:pt x="7321" y="11702"/>
                  <a:pt x="7042" y="11981"/>
                  <a:pt x="7042" y="12322"/>
                </a:cubicBezTo>
                <a:cubicBezTo>
                  <a:pt x="7042" y="12447"/>
                  <a:pt x="7135" y="12540"/>
                  <a:pt x="7228" y="12540"/>
                </a:cubicBezTo>
                <a:cubicBezTo>
                  <a:pt x="7352" y="12540"/>
                  <a:pt x="7445" y="12447"/>
                  <a:pt x="7445" y="12322"/>
                </a:cubicBezTo>
                <a:cubicBezTo>
                  <a:pt x="7445" y="12198"/>
                  <a:pt x="7538" y="12105"/>
                  <a:pt x="7662" y="12105"/>
                </a:cubicBezTo>
                <a:lnTo>
                  <a:pt x="8686" y="12105"/>
                </a:lnTo>
                <a:cubicBezTo>
                  <a:pt x="8841" y="12105"/>
                  <a:pt x="8965" y="12167"/>
                  <a:pt x="9089" y="12260"/>
                </a:cubicBezTo>
                <a:lnTo>
                  <a:pt x="10020" y="13005"/>
                </a:lnTo>
                <a:cubicBezTo>
                  <a:pt x="9275" y="13284"/>
                  <a:pt x="8469" y="13439"/>
                  <a:pt x="7694" y="13439"/>
                </a:cubicBezTo>
                <a:lnTo>
                  <a:pt x="7445" y="13439"/>
                </a:lnTo>
                <a:lnTo>
                  <a:pt x="7445" y="13191"/>
                </a:lnTo>
                <a:cubicBezTo>
                  <a:pt x="7445" y="13067"/>
                  <a:pt x="7352" y="12974"/>
                  <a:pt x="7259" y="12974"/>
                </a:cubicBezTo>
                <a:cubicBezTo>
                  <a:pt x="7135" y="12974"/>
                  <a:pt x="7042" y="13067"/>
                  <a:pt x="7042" y="13191"/>
                </a:cubicBezTo>
                <a:lnTo>
                  <a:pt x="7042" y="13377"/>
                </a:lnTo>
                <a:cubicBezTo>
                  <a:pt x="5522" y="13253"/>
                  <a:pt x="4095" y="12602"/>
                  <a:pt x="3010" y="11516"/>
                </a:cubicBezTo>
                <a:cubicBezTo>
                  <a:pt x="2792" y="11299"/>
                  <a:pt x="2606" y="11082"/>
                  <a:pt x="2420" y="10834"/>
                </a:cubicBezTo>
                <a:lnTo>
                  <a:pt x="2823" y="10027"/>
                </a:lnTo>
                <a:cubicBezTo>
                  <a:pt x="3010" y="9686"/>
                  <a:pt x="2917" y="9314"/>
                  <a:pt x="2668" y="9034"/>
                </a:cubicBezTo>
                <a:lnTo>
                  <a:pt x="2637" y="9003"/>
                </a:lnTo>
                <a:cubicBezTo>
                  <a:pt x="2513" y="8879"/>
                  <a:pt x="2482" y="8724"/>
                  <a:pt x="2513" y="8538"/>
                </a:cubicBezTo>
                <a:lnTo>
                  <a:pt x="2668" y="8135"/>
                </a:lnTo>
                <a:cubicBezTo>
                  <a:pt x="2792" y="7732"/>
                  <a:pt x="2637" y="7328"/>
                  <a:pt x="2327" y="7142"/>
                </a:cubicBezTo>
                <a:lnTo>
                  <a:pt x="1117" y="6398"/>
                </a:lnTo>
                <a:cubicBezTo>
                  <a:pt x="1241" y="4847"/>
                  <a:pt x="1924" y="3420"/>
                  <a:pt x="3010" y="2334"/>
                </a:cubicBezTo>
                <a:cubicBezTo>
                  <a:pt x="3289" y="2055"/>
                  <a:pt x="3568" y="1838"/>
                  <a:pt x="3878" y="1621"/>
                </a:cubicBezTo>
                <a:close/>
                <a:moveTo>
                  <a:pt x="7666" y="0"/>
                </a:moveTo>
                <a:cubicBezTo>
                  <a:pt x="5879" y="0"/>
                  <a:pt x="4095" y="675"/>
                  <a:pt x="2730" y="2024"/>
                </a:cubicBezTo>
                <a:cubicBezTo>
                  <a:pt x="1" y="4723"/>
                  <a:pt x="1" y="9128"/>
                  <a:pt x="2730" y="11795"/>
                </a:cubicBezTo>
                <a:cubicBezTo>
                  <a:pt x="4095" y="13160"/>
                  <a:pt x="5879" y="13842"/>
                  <a:pt x="7666" y="13842"/>
                </a:cubicBezTo>
                <a:cubicBezTo>
                  <a:pt x="9454" y="13842"/>
                  <a:pt x="11245" y="13160"/>
                  <a:pt x="12626" y="11795"/>
                </a:cubicBezTo>
                <a:cubicBezTo>
                  <a:pt x="15324" y="9128"/>
                  <a:pt x="15324" y="4723"/>
                  <a:pt x="12626" y="2024"/>
                </a:cubicBezTo>
                <a:cubicBezTo>
                  <a:pt x="11245" y="675"/>
                  <a:pt x="9454" y="0"/>
                  <a:pt x="76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7"/>
          <p:cNvGrpSpPr/>
          <p:nvPr/>
        </p:nvGrpSpPr>
        <p:grpSpPr>
          <a:xfrm>
            <a:off x="6121408" y="1261532"/>
            <a:ext cx="617183" cy="580574"/>
            <a:chOff x="4739800" y="3226025"/>
            <a:chExt cx="366825" cy="345025"/>
          </a:xfrm>
        </p:grpSpPr>
        <p:sp>
          <p:nvSpPr>
            <p:cNvPr id="177" name="Google Shape;177;p7"/>
            <p:cNvSpPr/>
            <p:nvPr/>
          </p:nvSpPr>
          <p:spPr>
            <a:xfrm>
              <a:off x="4739800" y="3226025"/>
              <a:ext cx="331925" cy="313500"/>
            </a:xfrm>
            <a:custGeom>
              <a:rect b="b" l="l" r="r" t="t"/>
              <a:pathLst>
                <a:path extrusionOk="0" h="12540" w="13277">
                  <a:moveTo>
                    <a:pt x="6949" y="6212"/>
                  </a:moveTo>
                  <a:cubicBezTo>
                    <a:pt x="7538" y="6212"/>
                    <a:pt x="7848" y="6925"/>
                    <a:pt x="7414" y="7360"/>
                  </a:cubicBezTo>
                  <a:cubicBezTo>
                    <a:pt x="7288" y="7486"/>
                    <a:pt x="7132" y="7542"/>
                    <a:pt x="6976" y="7542"/>
                  </a:cubicBezTo>
                  <a:cubicBezTo>
                    <a:pt x="6635" y="7542"/>
                    <a:pt x="6297" y="7269"/>
                    <a:pt x="6297" y="6863"/>
                  </a:cubicBezTo>
                  <a:cubicBezTo>
                    <a:pt x="6297" y="6522"/>
                    <a:pt x="6607" y="6212"/>
                    <a:pt x="6949" y="6212"/>
                  </a:cubicBezTo>
                  <a:close/>
                  <a:moveTo>
                    <a:pt x="6949" y="0"/>
                  </a:moveTo>
                  <a:cubicBezTo>
                    <a:pt x="5335" y="0"/>
                    <a:pt x="3722" y="613"/>
                    <a:pt x="2482" y="1838"/>
                  </a:cubicBezTo>
                  <a:cubicBezTo>
                    <a:pt x="0" y="4258"/>
                    <a:pt x="0" y="8259"/>
                    <a:pt x="2482" y="10710"/>
                  </a:cubicBezTo>
                  <a:cubicBezTo>
                    <a:pt x="3660" y="11888"/>
                    <a:pt x="5273" y="12540"/>
                    <a:pt x="6949" y="12540"/>
                  </a:cubicBezTo>
                  <a:cubicBezTo>
                    <a:pt x="7321" y="12540"/>
                    <a:pt x="7693" y="12509"/>
                    <a:pt x="8096" y="12447"/>
                  </a:cubicBezTo>
                  <a:cubicBezTo>
                    <a:pt x="8189" y="12416"/>
                    <a:pt x="8251" y="12323"/>
                    <a:pt x="8251" y="12199"/>
                  </a:cubicBezTo>
                  <a:cubicBezTo>
                    <a:pt x="8251" y="12075"/>
                    <a:pt x="8127" y="11981"/>
                    <a:pt x="8003" y="11981"/>
                  </a:cubicBezTo>
                  <a:cubicBezTo>
                    <a:pt x="7662" y="12043"/>
                    <a:pt x="7321" y="12075"/>
                    <a:pt x="6949" y="12075"/>
                  </a:cubicBezTo>
                  <a:cubicBezTo>
                    <a:pt x="6911" y="12075"/>
                    <a:pt x="6874" y="12076"/>
                    <a:pt x="6837" y="12076"/>
                  </a:cubicBezTo>
                  <a:cubicBezTo>
                    <a:pt x="5325" y="12076"/>
                    <a:pt x="3852" y="11458"/>
                    <a:pt x="2792" y="10368"/>
                  </a:cubicBezTo>
                  <a:cubicBezTo>
                    <a:pt x="1861" y="9469"/>
                    <a:pt x="1303" y="8321"/>
                    <a:pt x="1117" y="7080"/>
                  </a:cubicBezTo>
                  <a:lnTo>
                    <a:pt x="5894" y="7080"/>
                  </a:lnTo>
                  <a:cubicBezTo>
                    <a:pt x="6002" y="7654"/>
                    <a:pt x="6475" y="7941"/>
                    <a:pt x="6952" y="7941"/>
                  </a:cubicBezTo>
                  <a:cubicBezTo>
                    <a:pt x="7429" y="7941"/>
                    <a:pt x="7910" y="7654"/>
                    <a:pt x="8034" y="7080"/>
                  </a:cubicBezTo>
                  <a:lnTo>
                    <a:pt x="10019" y="7080"/>
                  </a:lnTo>
                  <a:cubicBezTo>
                    <a:pt x="10033" y="7084"/>
                    <a:pt x="10046" y="7086"/>
                    <a:pt x="10059" y="7086"/>
                  </a:cubicBezTo>
                  <a:cubicBezTo>
                    <a:pt x="10255" y="7086"/>
                    <a:pt x="10255" y="6672"/>
                    <a:pt x="10059" y="6672"/>
                  </a:cubicBezTo>
                  <a:cubicBezTo>
                    <a:pt x="10046" y="6672"/>
                    <a:pt x="10033" y="6674"/>
                    <a:pt x="10019" y="6677"/>
                  </a:cubicBezTo>
                  <a:lnTo>
                    <a:pt x="8003" y="6677"/>
                  </a:lnTo>
                  <a:cubicBezTo>
                    <a:pt x="7895" y="6103"/>
                    <a:pt x="7429" y="5816"/>
                    <a:pt x="6960" y="5816"/>
                  </a:cubicBezTo>
                  <a:cubicBezTo>
                    <a:pt x="6491" y="5816"/>
                    <a:pt x="6018" y="6103"/>
                    <a:pt x="5894" y="6677"/>
                  </a:cubicBezTo>
                  <a:lnTo>
                    <a:pt x="1086" y="6677"/>
                  </a:lnTo>
                  <a:cubicBezTo>
                    <a:pt x="1086" y="6553"/>
                    <a:pt x="1055" y="6398"/>
                    <a:pt x="1055" y="6243"/>
                  </a:cubicBezTo>
                  <a:cubicBezTo>
                    <a:pt x="1055" y="5343"/>
                    <a:pt x="1272" y="4444"/>
                    <a:pt x="1675" y="3637"/>
                  </a:cubicBezTo>
                  <a:lnTo>
                    <a:pt x="3040" y="3637"/>
                  </a:lnTo>
                  <a:cubicBezTo>
                    <a:pt x="2978" y="3730"/>
                    <a:pt x="2947" y="3854"/>
                    <a:pt x="2947" y="3948"/>
                  </a:cubicBezTo>
                  <a:cubicBezTo>
                    <a:pt x="2854" y="4320"/>
                    <a:pt x="2978" y="4723"/>
                    <a:pt x="3226" y="5002"/>
                  </a:cubicBezTo>
                  <a:cubicBezTo>
                    <a:pt x="3443" y="5188"/>
                    <a:pt x="3722" y="5281"/>
                    <a:pt x="4002" y="5281"/>
                  </a:cubicBezTo>
                  <a:lnTo>
                    <a:pt x="4250" y="5281"/>
                  </a:lnTo>
                  <a:cubicBezTo>
                    <a:pt x="5087" y="5095"/>
                    <a:pt x="5739" y="4444"/>
                    <a:pt x="5956" y="3637"/>
                  </a:cubicBezTo>
                  <a:lnTo>
                    <a:pt x="6949" y="3637"/>
                  </a:lnTo>
                  <a:cubicBezTo>
                    <a:pt x="7166" y="3575"/>
                    <a:pt x="7166" y="3296"/>
                    <a:pt x="6949" y="3234"/>
                  </a:cubicBezTo>
                  <a:lnTo>
                    <a:pt x="5956" y="3234"/>
                  </a:lnTo>
                  <a:cubicBezTo>
                    <a:pt x="5956" y="3141"/>
                    <a:pt x="5925" y="3048"/>
                    <a:pt x="5894" y="2924"/>
                  </a:cubicBezTo>
                  <a:cubicBezTo>
                    <a:pt x="5871" y="2857"/>
                    <a:pt x="5801" y="2806"/>
                    <a:pt x="5728" y="2806"/>
                  </a:cubicBezTo>
                  <a:cubicBezTo>
                    <a:pt x="5700" y="2806"/>
                    <a:pt x="5672" y="2813"/>
                    <a:pt x="5646" y="2831"/>
                  </a:cubicBezTo>
                  <a:cubicBezTo>
                    <a:pt x="5522" y="2862"/>
                    <a:pt x="5491" y="2986"/>
                    <a:pt x="5522" y="3079"/>
                  </a:cubicBezTo>
                  <a:cubicBezTo>
                    <a:pt x="5615" y="3575"/>
                    <a:pt x="5460" y="4072"/>
                    <a:pt x="5056" y="4413"/>
                  </a:cubicBezTo>
                  <a:cubicBezTo>
                    <a:pt x="4839" y="4661"/>
                    <a:pt x="4529" y="4816"/>
                    <a:pt x="4188" y="4878"/>
                  </a:cubicBezTo>
                  <a:cubicBezTo>
                    <a:pt x="4124" y="4894"/>
                    <a:pt x="4060" y="4902"/>
                    <a:pt x="3997" y="4902"/>
                  </a:cubicBezTo>
                  <a:cubicBezTo>
                    <a:pt x="3816" y="4902"/>
                    <a:pt x="3643" y="4838"/>
                    <a:pt x="3505" y="4723"/>
                  </a:cubicBezTo>
                  <a:cubicBezTo>
                    <a:pt x="3350" y="4537"/>
                    <a:pt x="3257" y="4289"/>
                    <a:pt x="3319" y="4041"/>
                  </a:cubicBezTo>
                  <a:cubicBezTo>
                    <a:pt x="3381" y="3699"/>
                    <a:pt x="3567" y="3389"/>
                    <a:pt x="3816" y="3172"/>
                  </a:cubicBezTo>
                  <a:cubicBezTo>
                    <a:pt x="4095" y="2831"/>
                    <a:pt x="4529" y="2676"/>
                    <a:pt x="4963" y="2676"/>
                  </a:cubicBezTo>
                  <a:cubicBezTo>
                    <a:pt x="4983" y="2683"/>
                    <a:pt x="5002" y="2687"/>
                    <a:pt x="5020" y="2687"/>
                  </a:cubicBezTo>
                  <a:cubicBezTo>
                    <a:pt x="5207" y="2687"/>
                    <a:pt x="5249" y="2298"/>
                    <a:pt x="5064" y="2298"/>
                  </a:cubicBezTo>
                  <a:cubicBezTo>
                    <a:pt x="5052" y="2298"/>
                    <a:pt x="5039" y="2300"/>
                    <a:pt x="5025" y="2303"/>
                  </a:cubicBezTo>
                  <a:cubicBezTo>
                    <a:pt x="4990" y="2302"/>
                    <a:pt x="4955" y="2301"/>
                    <a:pt x="4920" y="2301"/>
                  </a:cubicBezTo>
                  <a:cubicBezTo>
                    <a:pt x="4397" y="2301"/>
                    <a:pt x="3885" y="2515"/>
                    <a:pt x="3536" y="2893"/>
                  </a:cubicBezTo>
                  <a:cubicBezTo>
                    <a:pt x="3412" y="3017"/>
                    <a:pt x="3319" y="3141"/>
                    <a:pt x="3226" y="3265"/>
                  </a:cubicBezTo>
                  <a:lnTo>
                    <a:pt x="1892" y="3265"/>
                  </a:lnTo>
                  <a:cubicBezTo>
                    <a:pt x="3024" y="1426"/>
                    <a:pt x="4972" y="417"/>
                    <a:pt x="6973" y="417"/>
                  </a:cubicBezTo>
                  <a:cubicBezTo>
                    <a:pt x="8043" y="417"/>
                    <a:pt x="9129" y="705"/>
                    <a:pt x="10112" y="1311"/>
                  </a:cubicBezTo>
                  <a:lnTo>
                    <a:pt x="8499" y="1311"/>
                  </a:lnTo>
                  <a:cubicBezTo>
                    <a:pt x="8486" y="1307"/>
                    <a:pt x="8473" y="1306"/>
                    <a:pt x="8460" y="1306"/>
                  </a:cubicBezTo>
                  <a:cubicBezTo>
                    <a:pt x="8264" y="1306"/>
                    <a:pt x="8264" y="1719"/>
                    <a:pt x="8460" y="1719"/>
                  </a:cubicBezTo>
                  <a:cubicBezTo>
                    <a:pt x="8473" y="1719"/>
                    <a:pt x="8486" y="1718"/>
                    <a:pt x="8499" y="1714"/>
                  </a:cubicBezTo>
                  <a:lnTo>
                    <a:pt x="10671" y="1714"/>
                  </a:lnTo>
                  <a:cubicBezTo>
                    <a:pt x="10826" y="1838"/>
                    <a:pt x="11012" y="1993"/>
                    <a:pt x="11136" y="2117"/>
                  </a:cubicBezTo>
                  <a:cubicBezTo>
                    <a:pt x="12253" y="3234"/>
                    <a:pt x="12873" y="4723"/>
                    <a:pt x="12873" y="6274"/>
                  </a:cubicBezTo>
                  <a:cubicBezTo>
                    <a:pt x="12873" y="6615"/>
                    <a:pt x="12842" y="6956"/>
                    <a:pt x="12780" y="7329"/>
                  </a:cubicBezTo>
                  <a:cubicBezTo>
                    <a:pt x="12780" y="7450"/>
                    <a:pt x="12877" y="7513"/>
                    <a:pt x="12978" y="7513"/>
                  </a:cubicBezTo>
                  <a:cubicBezTo>
                    <a:pt x="13058" y="7513"/>
                    <a:pt x="13142" y="7473"/>
                    <a:pt x="13183" y="7391"/>
                  </a:cubicBezTo>
                  <a:cubicBezTo>
                    <a:pt x="13245" y="7018"/>
                    <a:pt x="13276" y="6646"/>
                    <a:pt x="13276" y="6274"/>
                  </a:cubicBezTo>
                  <a:cubicBezTo>
                    <a:pt x="13276" y="4599"/>
                    <a:pt x="12594" y="3017"/>
                    <a:pt x="11415" y="1838"/>
                  </a:cubicBezTo>
                  <a:cubicBezTo>
                    <a:pt x="10175" y="613"/>
                    <a:pt x="8562" y="0"/>
                    <a:pt x="6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a:off x="4950725" y="3420375"/>
              <a:ext cx="155900" cy="150675"/>
            </a:xfrm>
            <a:custGeom>
              <a:rect b="b" l="l" r="r" t="t"/>
              <a:pathLst>
                <a:path extrusionOk="0" h="6027" w="6236">
                  <a:moveTo>
                    <a:pt x="3118" y="423"/>
                  </a:moveTo>
                  <a:cubicBezTo>
                    <a:pt x="3459" y="423"/>
                    <a:pt x="3800" y="485"/>
                    <a:pt x="4126" y="609"/>
                  </a:cubicBezTo>
                  <a:cubicBezTo>
                    <a:pt x="4405" y="733"/>
                    <a:pt x="4653" y="888"/>
                    <a:pt x="4901" y="1075"/>
                  </a:cubicBezTo>
                  <a:lnTo>
                    <a:pt x="4622" y="1199"/>
                  </a:lnTo>
                  <a:cubicBezTo>
                    <a:pt x="4436" y="1292"/>
                    <a:pt x="4498" y="1571"/>
                    <a:pt x="4684" y="1602"/>
                  </a:cubicBezTo>
                  <a:lnTo>
                    <a:pt x="4777" y="1602"/>
                  </a:lnTo>
                  <a:lnTo>
                    <a:pt x="5181" y="1416"/>
                  </a:lnTo>
                  <a:cubicBezTo>
                    <a:pt x="5367" y="1602"/>
                    <a:pt x="5491" y="1819"/>
                    <a:pt x="5584" y="2036"/>
                  </a:cubicBezTo>
                  <a:lnTo>
                    <a:pt x="5584" y="2067"/>
                  </a:lnTo>
                  <a:lnTo>
                    <a:pt x="4653" y="2439"/>
                  </a:lnTo>
                  <a:cubicBezTo>
                    <a:pt x="4281" y="2594"/>
                    <a:pt x="4095" y="3029"/>
                    <a:pt x="4250" y="3401"/>
                  </a:cubicBezTo>
                  <a:cubicBezTo>
                    <a:pt x="4312" y="3494"/>
                    <a:pt x="4312" y="3587"/>
                    <a:pt x="4250" y="3680"/>
                  </a:cubicBezTo>
                  <a:cubicBezTo>
                    <a:pt x="4219" y="3742"/>
                    <a:pt x="4157" y="3804"/>
                    <a:pt x="4064" y="3835"/>
                  </a:cubicBezTo>
                  <a:lnTo>
                    <a:pt x="2699" y="4425"/>
                  </a:lnTo>
                  <a:cubicBezTo>
                    <a:pt x="2513" y="4518"/>
                    <a:pt x="2575" y="4797"/>
                    <a:pt x="2761" y="4828"/>
                  </a:cubicBezTo>
                  <a:lnTo>
                    <a:pt x="2854" y="4828"/>
                  </a:lnTo>
                  <a:lnTo>
                    <a:pt x="4250" y="4238"/>
                  </a:lnTo>
                  <a:cubicBezTo>
                    <a:pt x="4405" y="4145"/>
                    <a:pt x="4560" y="4021"/>
                    <a:pt x="4622" y="3835"/>
                  </a:cubicBezTo>
                  <a:cubicBezTo>
                    <a:pt x="4715" y="3649"/>
                    <a:pt x="4715" y="3463"/>
                    <a:pt x="4622" y="3277"/>
                  </a:cubicBezTo>
                  <a:cubicBezTo>
                    <a:pt x="4560" y="3122"/>
                    <a:pt x="4622" y="2905"/>
                    <a:pt x="4808" y="2843"/>
                  </a:cubicBezTo>
                  <a:lnTo>
                    <a:pt x="5708" y="2470"/>
                  </a:lnTo>
                  <a:lnTo>
                    <a:pt x="5708" y="2470"/>
                  </a:lnTo>
                  <a:cubicBezTo>
                    <a:pt x="5832" y="2998"/>
                    <a:pt x="5801" y="3525"/>
                    <a:pt x="5584" y="4052"/>
                  </a:cubicBezTo>
                  <a:lnTo>
                    <a:pt x="5584" y="3990"/>
                  </a:lnTo>
                  <a:cubicBezTo>
                    <a:pt x="5305" y="4642"/>
                    <a:pt x="4808" y="5138"/>
                    <a:pt x="4157" y="5417"/>
                  </a:cubicBezTo>
                  <a:cubicBezTo>
                    <a:pt x="3822" y="5561"/>
                    <a:pt x="3470" y="5631"/>
                    <a:pt x="3119" y="5631"/>
                  </a:cubicBezTo>
                  <a:cubicBezTo>
                    <a:pt x="2788" y="5631"/>
                    <a:pt x="2457" y="5569"/>
                    <a:pt x="2141" y="5448"/>
                  </a:cubicBezTo>
                  <a:cubicBezTo>
                    <a:pt x="1986" y="5386"/>
                    <a:pt x="1862" y="5293"/>
                    <a:pt x="1738" y="5231"/>
                  </a:cubicBezTo>
                  <a:lnTo>
                    <a:pt x="2048" y="5107"/>
                  </a:lnTo>
                  <a:cubicBezTo>
                    <a:pt x="2172" y="5045"/>
                    <a:pt x="2203" y="4921"/>
                    <a:pt x="2172" y="4828"/>
                  </a:cubicBezTo>
                  <a:cubicBezTo>
                    <a:pt x="2127" y="4761"/>
                    <a:pt x="2066" y="4710"/>
                    <a:pt x="1989" y="4710"/>
                  </a:cubicBezTo>
                  <a:cubicBezTo>
                    <a:pt x="1959" y="4710"/>
                    <a:pt x="1927" y="4717"/>
                    <a:pt x="1893" y="4735"/>
                  </a:cubicBezTo>
                  <a:lnTo>
                    <a:pt x="1365" y="4952"/>
                  </a:lnTo>
                  <a:cubicBezTo>
                    <a:pt x="1179" y="4766"/>
                    <a:pt x="993" y="4580"/>
                    <a:pt x="869" y="4363"/>
                  </a:cubicBezTo>
                  <a:lnTo>
                    <a:pt x="2079" y="3835"/>
                  </a:lnTo>
                  <a:cubicBezTo>
                    <a:pt x="2482" y="3680"/>
                    <a:pt x="2637" y="3246"/>
                    <a:pt x="2482" y="2874"/>
                  </a:cubicBezTo>
                  <a:cubicBezTo>
                    <a:pt x="2420" y="2688"/>
                    <a:pt x="2482" y="2501"/>
                    <a:pt x="2668" y="2439"/>
                  </a:cubicBezTo>
                  <a:lnTo>
                    <a:pt x="3971" y="1881"/>
                  </a:lnTo>
                  <a:cubicBezTo>
                    <a:pt x="4095" y="1819"/>
                    <a:pt x="4126" y="1726"/>
                    <a:pt x="4095" y="1602"/>
                  </a:cubicBezTo>
                  <a:cubicBezTo>
                    <a:pt x="4050" y="1535"/>
                    <a:pt x="3989" y="1484"/>
                    <a:pt x="3912" y="1484"/>
                  </a:cubicBezTo>
                  <a:cubicBezTo>
                    <a:pt x="3883" y="1484"/>
                    <a:pt x="3850" y="1491"/>
                    <a:pt x="3816" y="1509"/>
                  </a:cubicBezTo>
                  <a:lnTo>
                    <a:pt x="2482" y="2067"/>
                  </a:lnTo>
                  <a:cubicBezTo>
                    <a:pt x="2110" y="2222"/>
                    <a:pt x="1955" y="2656"/>
                    <a:pt x="2110" y="3029"/>
                  </a:cubicBezTo>
                  <a:cubicBezTo>
                    <a:pt x="2172" y="3184"/>
                    <a:pt x="2110" y="3401"/>
                    <a:pt x="1924" y="3463"/>
                  </a:cubicBezTo>
                  <a:lnTo>
                    <a:pt x="683" y="3990"/>
                  </a:lnTo>
                  <a:cubicBezTo>
                    <a:pt x="435" y="3370"/>
                    <a:pt x="435" y="2656"/>
                    <a:pt x="683" y="2036"/>
                  </a:cubicBezTo>
                  <a:cubicBezTo>
                    <a:pt x="962" y="1385"/>
                    <a:pt x="1458" y="888"/>
                    <a:pt x="2110" y="609"/>
                  </a:cubicBezTo>
                  <a:cubicBezTo>
                    <a:pt x="2435" y="485"/>
                    <a:pt x="2777" y="423"/>
                    <a:pt x="3118" y="423"/>
                  </a:cubicBezTo>
                  <a:close/>
                  <a:moveTo>
                    <a:pt x="3126" y="0"/>
                  </a:moveTo>
                  <a:cubicBezTo>
                    <a:pt x="2720" y="0"/>
                    <a:pt x="2321" y="78"/>
                    <a:pt x="1955" y="237"/>
                  </a:cubicBezTo>
                  <a:cubicBezTo>
                    <a:pt x="1210" y="547"/>
                    <a:pt x="621" y="1137"/>
                    <a:pt x="311" y="1881"/>
                  </a:cubicBezTo>
                  <a:cubicBezTo>
                    <a:pt x="0" y="2625"/>
                    <a:pt x="0" y="3463"/>
                    <a:pt x="311" y="4176"/>
                  </a:cubicBezTo>
                  <a:cubicBezTo>
                    <a:pt x="621" y="4921"/>
                    <a:pt x="1210" y="5510"/>
                    <a:pt x="1955" y="5820"/>
                  </a:cubicBezTo>
                  <a:cubicBezTo>
                    <a:pt x="2332" y="5956"/>
                    <a:pt x="2724" y="6026"/>
                    <a:pt x="3110" y="6026"/>
                  </a:cubicBezTo>
                  <a:cubicBezTo>
                    <a:pt x="3516" y="6026"/>
                    <a:pt x="3915" y="5949"/>
                    <a:pt x="4281" y="5789"/>
                  </a:cubicBezTo>
                  <a:cubicBezTo>
                    <a:pt x="5026" y="5479"/>
                    <a:pt x="5615" y="4890"/>
                    <a:pt x="5925" y="4145"/>
                  </a:cubicBezTo>
                  <a:cubicBezTo>
                    <a:pt x="6235" y="3401"/>
                    <a:pt x="6235" y="2563"/>
                    <a:pt x="5925" y="1819"/>
                  </a:cubicBezTo>
                  <a:cubicBezTo>
                    <a:pt x="5615" y="1106"/>
                    <a:pt x="5026" y="516"/>
                    <a:pt x="4281" y="206"/>
                  </a:cubicBezTo>
                  <a:cubicBezTo>
                    <a:pt x="3904" y="70"/>
                    <a:pt x="3511"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4976325" y="3294100"/>
              <a:ext cx="57400" cy="57000"/>
            </a:xfrm>
            <a:custGeom>
              <a:rect b="b" l="l" r="r" t="t"/>
              <a:pathLst>
                <a:path extrusionOk="0" h="2280" w="2296">
                  <a:moveTo>
                    <a:pt x="714" y="418"/>
                  </a:moveTo>
                  <a:cubicBezTo>
                    <a:pt x="776" y="418"/>
                    <a:pt x="838" y="418"/>
                    <a:pt x="900" y="449"/>
                  </a:cubicBezTo>
                  <a:cubicBezTo>
                    <a:pt x="1117" y="542"/>
                    <a:pt x="1303" y="697"/>
                    <a:pt x="1458" y="883"/>
                  </a:cubicBezTo>
                  <a:cubicBezTo>
                    <a:pt x="1706" y="1193"/>
                    <a:pt x="1830" y="1690"/>
                    <a:pt x="1644" y="1845"/>
                  </a:cubicBezTo>
                  <a:cubicBezTo>
                    <a:pt x="1605" y="1877"/>
                    <a:pt x="1555" y="1892"/>
                    <a:pt x="1498" y="1892"/>
                  </a:cubicBezTo>
                  <a:cubicBezTo>
                    <a:pt x="1283" y="1892"/>
                    <a:pt x="965" y="1680"/>
                    <a:pt x="745" y="1411"/>
                  </a:cubicBezTo>
                  <a:cubicBezTo>
                    <a:pt x="589" y="1256"/>
                    <a:pt x="496" y="1038"/>
                    <a:pt x="465" y="821"/>
                  </a:cubicBezTo>
                  <a:cubicBezTo>
                    <a:pt x="434" y="697"/>
                    <a:pt x="465" y="542"/>
                    <a:pt x="558" y="449"/>
                  </a:cubicBezTo>
                  <a:cubicBezTo>
                    <a:pt x="589" y="418"/>
                    <a:pt x="651" y="418"/>
                    <a:pt x="714" y="418"/>
                  </a:cubicBezTo>
                  <a:close/>
                  <a:moveTo>
                    <a:pt x="732" y="0"/>
                  </a:moveTo>
                  <a:cubicBezTo>
                    <a:pt x="579" y="0"/>
                    <a:pt x="424" y="48"/>
                    <a:pt x="279" y="139"/>
                  </a:cubicBezTo>
                  <a:cubicBezTo>
                    <a:pt x="93" y="325"/>
                    <a:pt x="0" y="604"/>
                    <a:pt x="62" y="852"/>
                  </a:cubicBezTo>
                  <a:cubicBezTo>
                    <a:pt x="93" y="1162"/>
                    <a:pt x="248" y="1442"/>
                    <a:pt x="434" y="1690"/>
                  </a:cubicBezTo>
                  <a:cubicBezTo>
                    <a:pt x="682" y="2031"/>
                    <a:pt x="1086" y="2248"/>
                    <a:pt x="1489" y="2279"/>
                  </a:cubicBezTo>
                  <a:cubicBezTo>
                    <a:pt x="1644" y="2279"/>
                    <a:pt x="1799" y="2248"/>
                    <a:pt x="1923" y="2155"/>
                  </a:cubicBezTo>
                  <a:cubicBezTo>
                    <a:pt x="2295" y="1845"/>
                    <a:pt x="2233" y="1193"/>
                    <a:pt x="1768" y="604"/>
                  </a:cubicBezTo>
                  <a:cubicBezTo>
                    <a:pt x="1582" y="356"/>
                    <a:pt x="1334" y="170"/>
                    <a:pt x="1055" y="46"/>
                  </a:cubicBezTo>
                  <a:lnTo>
                    <a:pt x="1055" y="77"/>
                  </a:lnTo>
                  <a:cubicBezTo>
                    <a:pt x="951" y="25"/>
                    <a:pt x="842" y="0"/>
                    <a:pt x="7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4844475" y="3461800"/>
              <a:ext cx="91550" cy="46025"/>
            </a:xfrm>
            <a:custGeom>
              <a:rect b="b" l="l" r="r" t="t"/>
              <a:pathLst>
                <a:path extrusionOk="0" h="1841" w="3662">
                  <a:moveTo>
                    <a:pt x="845" y="1"/>
                  </a:moveTo>
                  <a:cubicBezTo>
                    <a:pt x="832" y="1"/>
                    <a:pt x="820" y="3"/>
                    <a:pt x="807" y="7"/>
                  </a:cubicBezTo>
                  <a:cubicBezTo>
                    <a:pt x="497" y="7"/>
                    <a:pt x="218" y="162"/>
                    <a:pt x="94" y="441"/>
                  </a:cubicBezTo>
                  <a:cubicBezTo>
                    <a:pt x="1" y="689"/>
                    <a:pt x="63" y="968"/>
                    <a:pt x="249" y="1186"/>
                  </a:cubicBezTo>
                  <a:cubicBezTo>
                    <a:pt x="435" y="1403"/>
                    <a:pt x="714" y="1589"/>
                    <a:pt x="993" y="1713"/>
                  </a:cubicBezTo>
                  <a:cubicBezTo>
                    <a:pt x="1211" y="1806"/>
                    <a:pt x="1428" y="1837"/>
                    <a:pt x="1676" y="1837"/>
                  </a:cubicBezTo>
                  <a:cubicBezTo>
                    <a:pt x="1704" y="1840"/>
                    <a:pt x="1733" y="1841"/>
                    <a:pt x="1762" y="1841"/>
                  </a:cubicBezTo>
                  <a:cubicBezTo>
                    <a:pt x="2073" y="1841"/>
                    <a:pt x="2371" y="1687"/>
                    <a:pt x="2513" y="1403"/>
                  </a:cubicBezTo>
                  <a:cubicBezTo>
                    <a:pt x="2544" y="1310"/>
                    <a:pt x="2544" y="1217"/>
                    <a:pt x="2544" y="1124"/>
                  </a:cubicBezTo>
                  <a:lnTo>
                    <a:pt x="3444" y="1124"/>
                  </a:lnTo>
                  <a:cubicBezTo>
                    <a:pt x="3568" y="1124"/>
                    <a:pt x="3661" y="1031"/>
                    <a:pt x="3661" y="937"/>
                  </a:cubicBezTo>
                  <a:lnTo>
                    <a:pt x="3661" y="906"/>
                  </a:lnTo>
                  <a:cubicBezTo>
                    <a:pt x="3630" y="813"/>
                    <a:pt x="3537" y="720"/>
                    <a:pt x="3444" y="720"/>
                  </a:cubicBezTo>
                  <a:lnTo>
                    <a:pt x="2420" y="720"/>
                  </a:lnTo>
                  <a:cubicBezTo>
                    <a:pt x="2265" y="503"/>
                    <a:pt x="2048" y="317"/>
                    <a:pt x="1800" y="193"/>
                  </a:cubicBezTo>
                  <a:cubicBezTo>
                    <a:pt x="1759" y="172"/>
                    <a:pt x="1717" y="162"/>
                    <a:pt x="1679" y="162"/>
                  </a:cubicBezTo>
                  <a:cubicBezTo>
                    <a:pt x="1603" y="162"/>
                    <a:pt x="1541" y="203"/>
                    <a:pt x="1521" y="286"/>
                  </a:cubicBezTo>
                  <a:cubicBezTo>
                    <a:pt x="1459" y="379"/>
                    <a:pt x="1490" y="503"/>
                    <a:pt x="1614" y="534"/>
                  </a:cubicBezTo>
                  <a:cubicBezTo>
                    <a:pt x="2017" y="751"/>
                    <a:pt x="2203" y="1062"/>
                    <a:pt x="2141" y="1248"/>
                  </a:cubicBezTo>
                  <a:cubicBezTo>
                    <a:pt x="2091" y="1365"/>
                    <a:pt x="1913" y="1419"/>
                    <a:pt x="1701" y="1419"/>
                  </a:cubicBezTo>
                  <a:cubicBezTo>
                    <a:pt x="1522" y="1419"/>
                    <a:pt x="1319" y="1381"/>
                    <a:pt x="1148" y="1310"/>
                  </a:cubicBezTo>
                  <a:cubicBezTo>
                    <a:pt x="931" y="1248"/>
                    <a:pt x="745" y="1124"/>
                    <a:pt x="590" y="937"/>
                  </a:cubicBezTo>
                  <a:cubicBezTo>
                    <a:pt x="497" y="844"/>
                    <a:pt x="466" y="720"/>
                    <a:pt x="497" y="596"/>
                  </a:cubicBezTo>
                  <a:cubicBezTo>
                    <a:pt x="559" y="472"/>
                    <a:pt x="683" y="410"/>
                    <a:pt x="838" y="410"/>
                  </a:cubicBezTo>
                  <a:cubicBezTo>
                    <a:pt x="962" y="379"/>
                    <a:pt x="1024" y="286"/>
                    <a:pt x="1024" y="162"/>
                  </a:cubicBezTo>
                  <a:cubicBezTo>
                    <a:pt x="998" y="81"/>
                    <a:pt x="924" y="1"/>
                    <a:pt x="8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711888" y="2856950"/>
            <a:ext cx="77175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CAMBIO EN</a:t>
            </a:r>
            <a:r>
              <a:rPr lang="en">
                <a:solidFill>
                  <a:srgbClr val="6FA8DC"/>
                </a:solidFill>
              </a:rPr>
              <a:t> </a:t>
            </a:r>
            <a:r>
              <a:rPr lang="en">
                <a:latin typeface="Josefin Sans Light"/>
                <a:ea typeface="Josefin Sans Light"/>
                <a:cs typeface="Josefin Sans Light"/>
                <a:sym typeface="Josefin Sans Light"/>
              </a:rPr>
              <a:t>NETFLIX</a:t>
            </a:r>
            <a:endParaRPr>
              <a:solidFill>
                <a:srgbClr val="6FA8DC"/>
              </a:solidFill>
              <a:latin typeface="Josefin Sans Light"/>
              <a:ea typeface="Josefin Sans Light"/>
              <a:cs typeface="Josefin Sans Light"/>
              <a:sym typeface="Josefin Sans Light"/>
            </a:endParaRPr>
          </a:p>
        </p:txBody>
      </p:sp>
      <p:sp>
        <p:nvSpPr>
          <p:cNvPr id="186" name="Google Shape;186;p5"/>
          <p:cNvSpPr txBox="1"/>
          <p:nvPr>
            <p:ph idx="2" type="title"/>
          </p:nvPr>
        </p:nvSpPr>
        <p:spPr>
          <a:xfrm>
            <a:off x="2521113" y="1553575"/>
            <a:ext cx="4539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EJEMPLO</a:t>
            </a:r>
            <a:endParaRPr/>
          </a:p>
        </p:txBody>
      </p:sp>
      <p:cxnSp>
        <p:nvCxnSpPr>
          <p:cNvPr id="187" name="Google Shape;187;p5"/>
          <p:cNvCxnSpPr/>
          <p:nvPr/>
        </p:nvCxnSpPr>
        <p:spPr>
          <a:xfrm>
            <a:off x="708313" y="3860625"/>
            <a:ext cx="7715400" cy="0"/>
          </a:xfrm>
          <a:prstGeom prst="straightConnector1">
            <a:avLst/>
          </a:prstGeom>
          <a:noFill/>
          <a:ln cap="flat" cmpd="sng" w="9525">
            <a:solidFill>
              <a:schemeClr val="lt1"/>
            </a:solidFill>
            <a:prstDash val="solid"/>
            <a:round/>
            <a:headEnd len="sm" w="sm" type="none"/>
            <a:tailEnd len="sm" w="sm" type="none"/>
          </a:ln>
        </p:spPr>
      </p:cxnSp>
      <p:cxnSp>
        <p:nvCxnSpPr>
          <p:cNvPr id="188" name="Google Shape;188;p5"/>
          <p:cNvCxnSpPr/>
          <p:nvPr/>
        </p:nvCxnSpPr>
        <p:spPr>
          <a:xfrm>
            <a:off x="711888" y="2695075"/>
            <a:ext cx="7723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81cef71b24_0_36"/>
          <p:cNvSpPr/>
          <p:nvPr/>
        </p:nvSpPr>
        <p:spPr>
          <a:xfrm>
            <a:off x="-49300" y="-49075"/>
            <a:ext cx="9244800" cy="5229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35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5"/>
          <p:cNvSpPr txBox="1"/>
          <p:nvPr>
            <p:ph type="title"/>
          </p:nvPr>
        </p:nvSpPr>
        <p:spPr>
          <a:xfrm>
            <a:off x="1801350" y="540000"/>
            <a:ext cx="55413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THANKS!</a:t>
            </a:r>
            <a:endParaRPr/>
          </a:p>
        </p:txBody>
      </p:sp>
      <p:cxnSp>
        <p:nvCxnSpPr>
          <p:cNvPr id="199" name="Google Shape;199;p35"/>
          <p:cNvCxnSpPr/>
          <p:nvPr/>
        </p:nvCxnSpPr>
        <p:spPr>
          <a:xfrm>
            <a:off x="2448300" y="4678200"/>
            <a:ext cx="4247400" cy="0"/>
          </a:xfrm>
          <a:prstGeom prst="straightConnector1">
            <a:avLst/>
          </a:prstGeom>
          <a:noFill/>
          <a:ln cap="flat" cmpd="sng" w="9525">
            <a:solidFill>
              <a:schemeClr val="lt1"/>
            </a:solidFill>
            <a:prstDash val="solid"/>
            <a:round/>
            <a:headEnd len="sm" w="sm" type="none"/>
            <a:tailEnd len="sm" w="sm" type="none"/>
          </a:ln>
        </p:spPr>
      </p:cxnSp>
      <p:cxnSp>
        <p:nvCxnSpPr>
          <p:cNvPr id="200" name="Google Shape;200;p35"/>
          <p:cNvCxnSpPr/>
          <p:nvPr/>
        </p:nvCxnSpPr>
        <p:spPr>
          <a:xfrm>
            <a:off x="2448300" y="1808600"/>
            <a:ext cx="4247400" cy="0"/>
          </a:xfrm>
          <a:prstGeom prst="straightConnector1">
            <a:avLst/>
          </a:prstGeom>
          <a:noFill/>
          <a:ln cap="flat" cmpd="sng" w="9525">
            <a:solidFill>
              <a:schemeClr val="lt1"/>
            </a:solidFill>
            <a:prstDash val="solid"/>
            <a:round/>
            <a:headEnd len="sm" w="sm" type="none"/>
            <a:tailEnd len="sm" w="sm" type="none"/>
          </a:ln>
        </p:spPr>
      </p:cxnSp>
      <p:pic>
        <p:nvPicPr>
          <p:cNvPr descr="The official video for “Never Gonna Give You Up” by Rick Astley&#10;Taken from the album ‘Whenever You Need Somebody’ – deluxe 2CD and digital deluxe out 6th May 2022 Pre-order here – https://RickAstley.lnk.to/WYNS2022ID&#10;&#10;“Never Gonna Give You Up” was a global smash on its release in July 1987, topping the charts in 25 countries including Rick’s native UK and the US Billboard Hot 100.  It also won the Brit Award for Best single in 1988. Stock Aitken and Waterman wrote and produced the track which was the lead-off single and lead track from Rick’s debut LP “Whenever You Need Somebody”.  The album was itself a UK number one and would go on to sell over 15 million copies worldwide.&#10;&#10;The legendary video was directed by Simon West – who later went on to make Hollywood blockbusters such as Con Air, Lara Croft – Tomb Raider and The Expendables 2.  The video passed the 1bn YouTube views milestone on 28 July 2021.&#10;&#10;Subscribe to the official Rick Astley YouTube channel: https://RickAstley.lnk.to/YTSubID&#10;&#10;Follow Rick Astley:&#10;Facebook: https://RickAstley.lnk.to/FBFollowID &#10;Twitter: https://RickAstley.lnk.to/TwitterID &#10;Instagram: https://RickAstley.lnk.to/InstagramID &#10;Website: https://RickAstley.lnk.to/storeID &#10;TikTok: https://RickAstley.lnk.to/TikTokID&#10;&#10;Listen to Rick Astley:&#10;Spotify: https://RickAstley.lnk.to/SpotifyID &#10;Apple Music: https://RickAstley.lnk.to/AppleMusicID &#10;Amazon Music: https://RickAstley.lnk.to/AmazonMusicID &#10;Deezer: https://RickAstley.lnk.to/DeezerID &#10;&#10;Lyrics:&#10;We’re no strangers to love&#10;You know the rules and so do I&#10;A full commitment’s what I’m thinking of&#10;You wouldn’t get this from any other guy&#10;&#10;I just wanna tell you how I’m feeling&#10;Gotta make you understand&#10;&#10;Never gonna give you up&#10;Never gonna let you down&#10;Never gonna run around and desert you&#10;Never gonna make you cry&#10;Never gonna say goodbye&#10;Never gonna tell a lie and hurt you&#10;&#10;We’ve known each other for so long&#10;Your heart’s been aching but you’re too shy to say it&#10;Inside we both know what’s been going on&#10;We know the game and we’re gonna play it&#10;&#10;And if you ask me how I’m feeling&#10;Don’t tell me you’re too blind to see&#10;&#10;Never gonna give you up&#10;Never gonna let you down&#10;Never gonna run around and desert you&#10;Never gonna make you cry&#10;Never gonna say goodbye&#10;Never gonna tell a lie and hurt you&#10;&#10;#RickAstley #NeverGonnaGiveYouUp #WheneverYouNeedSomebody #OfficialMusicVideo" id="201" name="Google Shape;201;p35" title="Rick Astley - Never Gonna Give You Up (Official Music Video)">
            <a:hlinkClick r:id="rId4"/>
          </p:cNvPr>
          <p:cNvPicPr preferRelativeResize="0"/>
          <p:nvPr/>
        </p:nvPicPr>
        <p:blipFill>
          <a:blip r:embed="rId5">
            <a:alphaModFix/>
          </a:blip>
          <a:stretch>
            <a:fillRect/>
          </a:stretch>
        </p:blipFill>
        <p:spPr>
          <a:xfrm>
            <a:off x="2072250" y="1598700"/>
            <a:ext cx="5118824" cy="349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Night Sky Slideshow by Slidesgo">
  <a:themeElements>
    <a:clrScheme name="Simple Light">
      <a:dk1>
        <a:srgbClr val="6FA8DC"/>
      </a:dk1>
      <a:lt1>
        <a:srgbClr val="EEEEEE"/>
      </a:lt1>
      <a:dk2>
        <a:srgbClr val="3C78D8"/>
      </a:dk2>
      <a:lt2>
        <a:srgbClr val="A4C2F4"/>
      </a:lt2>
      <a:accent1>
        <a:srgbClr val="FF9900"/>
      </a:accent1>
      <a:accent2>
        <a:srgbClr val="F9CB9C"/>
      </a:accent2>
      <a:accent3>
        <a:srgbClr val="FDF9CF"/>
      </a:accent3>
      <a:accent4>
        <a:srgbClr val="FFFFFF"/>
      </a:accent4>
      <a:accent5>
        <a:srgbClr val="FFFFFF"/>
      </a:accent5>
      <a:accent6>
        <a:srgbClr val="FFFFFF"/>
      </a:accent6>
      <a:hlink>
        <a:srgbClr val="EEEEE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