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80" r:id="rId3"/>
    <p:sldId id="259" r:id="rId4"/>
    <p:sldId id="260" r:id="rId5"/>
    <p:sldId id="257" r:id="rId6"/>
    <p:sldId id="266" r:id="rId7"/>
    <p:sldId id="265" r:id="rId8"/>
    <p:sldId id="272" r:id="rId9"/>
    <p:sldId id="309" r:id="rId10"/>
    <p:sldId id="310" r:id="rId11"/>
    <p:sldId id="273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DM Serif Display" pitchFamily="2" charset="0"/>
      <p:regular r:id="rId18"/>
      <p: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DF32E0-3950-49E6-94B9-FA337F683F74}">
  <a:tblStyle styleId="{8BDF32E0-3950-49E6-94B9-FA337F683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F3CFCA-06BD-47A0-A004-366A8C5591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54517ec97_0_17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54517ec97_0_17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94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54517ec97_0_17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54517ec97_0_17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54517ec97_0_17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54517ec97_0_17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6e653d7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6e653d7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54517ec97_0_17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54517ec97_0_17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3c1d812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3c1d812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54517ec97_0_17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54517ec97_0_17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4517ec97_0_17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4517ec97_0_17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54517ec97_0_17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54517ec97_0_17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4517ec97_0_17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4517ec97_0_17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9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550" y="941475"/>
            <a:ext cx="4716000" cy="24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6200" y="4061101"/>
            <a:ext cx="24939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2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5550" y="1252150"/>
            <a:ext cx="7713000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AutoNum type="arabicPeriod"/>
              <a:defRPr sz="11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436400" y="2783425"/>
            <a:ext cx="62712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36425" y="3563425"/>
            <a:ext cx="62712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_1_1_1_1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387325" y="3732000"/>
            <a:ext cx="2371800" cy="3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 i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1387325" y="4117901"/>
            <a:ext cx="32862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2"/>
          </p:nvPr>
        </p:nvSpPr>
        <p:spPr>
          <a:xfrm flipH="1">
            <a:off x="1387325" y="2580325"/>
            <a:ext cx="2371800" cy="3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 i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3"/>
          </p:nvPr>
        </p:nvSpPr>
        <p:spPr>
          <a:xfrm flipH="1">
            <a:off x="1387325" y="2962763"/>
            <a:ext cx="32862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 idx="4"/>
          </p:nvPr>
        </p:nvSpPr>
        <p:spPr>
          <a:xfrm>
            <a:off x="1387325" y="1428650"/>
            <a:ext cx="2371800" cy="3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 i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5"/>
          </p:nvPr>
        </p:nvSpPr>
        <p:spPr>
          <a:xfrm>
            <a:off x="1387325" y="1807625"/>
            <a:ext cx="32862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6"/>
          </p:nvPr>
        </p:nvSpPr>
        <p:spPr>
          <a:xfrm>
            <a:off x="715700" y="538250"/>
            <a:ext cx="77130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 flipH="1">
            <a:off x="5222601" y="2017825"/>
            <a:ext cx="32148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 flipH="1">
            <a:off x="5222607" y="2883000"/>
            <a:ext cx="3214800" cy="12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flipH="1">
            <a:off x="707100" y="2017825"/>
            <a:ext cx="31128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 flipH="1">
            <a:off x="706903" y="2883000"/>
            <a:ext cx="31128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4146575" y="2551225"/>
            <a:ext cx="34122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4146575" y="3416400"/>
            <a:ext cx="4281900" cy="11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4" r:id="rId6"/>
    <p:sldLayoutId id="2147483669" r:id="rId7"/>
    <p:sldLayoutId id="2147483670" r:id="rId8"/>
    <p:sldLayoutId id="2147483671" r:id="rId9"/>
    <p:sldLayoutId id="2147483672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omt.github.io/UD4LenguajeDeMarcas/contacto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/>
          <p:cNvPicPr preferRelativeResize="0"/>
          <p:nvPr/>
        </p:nvPicPr>
        <p:blipFill rotWithShape="1">
          <a:blip r:embed="rId3">
            <a:alphaModFix/>
          </a:blip>
          <a:srcRect l="25824" r="12848"/>
          <a:stretch/>
        </p:blipFill>
        <p:spPr>
          <a:xfrm flipH="1">
            <a:off x="4490799" y="538250"/>
            <a:ext cx="3664526" cy="40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5"/>
          <p:cNvSpPr txBox="1">
            <a:spLocks noGrp="1"/>
          </p:cNvSpPr>
          <p:nvPr>
            <p:ph type="ctrTitle"/>
          </p:nvPr>
        </p:nvSpPr>
        <p:spPr>
          <a:xfrm>
            <a:off x="601250" y="868981"/>
            <a:ext cx="4716000" cy="24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6750" dirty="0">
                <a:solidFill>
                  <a:schemeClr val="dk2"/>
                </a:solidFill>
              </a:rPr>
              <a:t>Modern</a:t>
            </a:r>
            <a:br>
              <a:rPr lang="en" sz="6750" dirty="0">
                <a:solidFill>
                  <a:schemeClr val="dk2"/>
                </a:solidFill>
              </a:rPr>
            </a:br>
            <a:r>
              <a:rPr lang="en" sz="6750" dirty="0">
                <a:solidFill>
                  <a:schemeClr val="dk2"/>
                </a:solidFill>
              </a:rPr>
              <a:t>State</a:t>
            </a:r>
            <a:br>
              <a:rPr lang="en" sz="3700" i="1" dirty="0">
                <a:solidFill>
                  <a:schemeClr val="dk2"/>
                </a:solidFill>
              </a:rPr>
            </a:br>
            <a:r>
              <a:rPr lang="en" sz="3700" i="1" dirty="0">
                <a:solidFill>
                  <a:schemeClr val="dk2"/>
                </a:solidFill>
              </a:rPr>
              <a:t> projects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2176200" y="4061101"/>
            <a:ext cx="24939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Hugo Martinez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Alvaro Morera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9" name="Google Shape;169;p35"/>
          <p:cNvSpPr txBox="1"/>
          <p:nvPr/>
        </p:nvSpPr>
        <p:spPr>
          <a:xfrm rot="5400000">
            <a:off x="8326707" y="2484300"/>
            <a:ext cx="6561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2022</a:t>
            </a:r>
            <a:endParaRPr sz="12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170" name="Google Shape;170;p35"/>
          <p:cNvCxnSpPr/>
          <p:nvPr/>
        </p:nvCxnSpPr>
        <p:spPr>
          <a:xfrm>
            <a:off x="1193300" y="4392000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 flipH="1">
            <a:off x="614033" y="657225"/>
            <a:ext cx="6172529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Vissual Studio Code</a:t>
            </a:r>
            <a:endParaRPr dirty="0"/>
          </a:p>
        </p:txBody>
      </p:sp>
      <p:sp>
        <p:nvSpPr>
          <p:cNvPr id="306" name="Google Shape;306;p45"/>
          <p:cNvSpPr txBox="1">
            <a:spLocks noGrp="1"/>
          </p:cNvSpPr>
          <p:nvPr>
            <p:ph type="subTitle" idx="1"/>
          </p:nvPr>
        </p:nvSpPr>
        <p:spPr>
          <a:xfrm flipH="1">
            <a:off x="766172" y="1467521"/>
            <a:ext cx="4063459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Visual Studio Code. Es un editor de código fuente desarrollado por Microsoft para Windows , Linux y macOS .</a:t>
            </a:r>
            <a:endParaRPr lang="es-E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s-E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Incluye soporte para depuración , control de Git integrado, resaltado de sintaxis , finalización de código inteligente , fragmentos de código y refactorización de código . 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  <a:tabLst>
                <a:tab pos="0" algn="l"/>
              </a:tabLst>
            </a:pPr>
            <a:endParaRPr lang="es-E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Es gratuito y de código abierto.</a:t>
            </a:r>
            <a:endParaRPr lang="es-ES" sz="1400" b="0" strike="noStrike" spc="-1" dirty="0">
              <a:latin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7" name="Google Shape;307;p45"/>
          <p:cNvCxnSpPr/>
          <p:nvPr/>
        </p:nvCxnSpPr>
        <p:spPr>
          <a:xfrm rot="10800000">
            <a:off x="766172" y="553195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45"/>
          <p:cNvSpPr txBox="1"/>
          <p:nvPr/>
        </p:nvSpPr>
        <p:spPr>
          <a:xfrm rot="5400000">
            <a:off x="8326707" y="2484300"/>
            <a:ext cx="6561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2022</a:t>
            </a:r>
            <a:endParaRPr sz="12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7" name="Google Shape;249;p40">
            <a:extLst>
              <a:ext uri="{FF2B5EF4-FFF2-40B4-BE49-F238E27FC236}">
                <a16:creationId xmlns:a16="http://schemas.microsoft.com/office/drawing/2014/main" id="{F3652A51-81B6-7113-30C7-82D547F02F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699" t="-585" r="13455" b="6094"/>
          <a:stretch/>
        </p:blipFill>
        <p:spPr>
          <a:xfrm>
            <a:off x="5566331" y="1467502"/>
            <a:ext cx="1499125" cy="3178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1;p40">
            <a:extLst>
              <a:ext uri="{FF2B5EF4-FFF2-40B4-BE49-F238E27FC236}">
                <a16:creationId xmlns:a16="http://schemas.microsoft.com/office/drawing/2014/main" id="{8F9FB557-DCE5-65F3-17C3-360BA38F12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966" r="16966"/>
          <a:stretch/>
        </p:blipFill>
        <p:spPr>
          <a:xfrm flipH="1">
            <a:off x="7309775" y="1467521"/>
            <a:ext cx="1499114" cy="3178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30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Enlace GitHub Pages</a:t>
            </a:r>
            <a:endParaRPr dirty="0"/>
          </a:p>
        </p:txBody>
      </p:sp>
      <p:sp>
        <p:nvSpPr>
          <p:cNvPr id="421" name="Google Shape;421;p52">
            <a:hlinkClick r:id="rId3"/>
          </p:cNvPr>
          <p:cNvSpPr txBox="1"/>
          <p:nvPr/>
        </p:nvSpPr>
        <p:spPr>
          <a:xfrm>
            <a:off x="649931" y="4430350"/>
            <a:ext cx="77154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https://hugomt.github.io/UD4LenguajeDeMarcas/contacto.html</a:t>
            </a:r>
            <a:endParaRPr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 rot="5400000">
            <a:off x="8326707" y="2484300"/>
            <a:ext cx="6561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2022</a:t>
            </a:r>
            <a:endParaRPr sz="1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28" name="Google Shape;428;p52"/>
          <p:cNvSpPr txBox="1"/>
          <p:nvPr/>
        </p:nvSpPr>
        <p:spPr>
          <a:xfrm>
            <a:off x="302154" y="254118"/>
            <a:ext cx="23592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Modern State</a:t>
            </a:r>
            <a:endParaRPr sz="12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A508DA-7AC6-B2AE-C11A-288495109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252" r="14562"/>
          <a:stretch/>
        </p:blipFill>
        <p:spPr>
          <a:xfrm>
            <a:off x="2299477" y="1510245"/>
            <a:ext cx="3929874" cy="2141990"/>
          </a:xfrm>
          <a:prstGeom prst="rect">
            <a:avLst/>
          </a:prstGeom>
        </p:spPr>
      </p:pic>
      <p:grpSp>
        <p:nvGrpSpPr>
          <p:cNvPr id="423" name="Google Shape;423;p52"/>
          <p:cNvGrpSpPr/>
          <p:nvPr/>
        </p:nvGrpSpPr>
        <p:grpSpPr>
          <a:xfrm>
            <a:off x="2661354" y="1382946"/>
            <a:ext cx="3692555" cy="2816732"/>
            <a:chOff x="958761" y="1251145"/>
            <a:chExt cx="3355953" cy="2559502"/>
          </a:xfrm>
        </p:grpSpPr>
        <p:sp>
          <p:nvSpPr>
            <p:cNvPr id="424" name="Google Shape;424;p52"/>
            <p:cNvSpPr/>
            <p:nvPr/>
          </p:nvSpPr>
          <p:spPr>
            <a:xfrm>
              <a:off x="2041086" y="3436510"/>
              <a:ext cx="1215420" cy="374137"/>
            </a:xfrm>
            <a:custGeom>
              <a:avLst/>
              <a:gdLst/>
              <a:ahLst/>
              <a:cxnLst/>
              <a:rect l="l" t="t" r="r" b="b"/>
              <a:pathLst>
                <a:path w="30592" h="9417" extrusionOk="0">
                  <a:moveTo>
                    <a:pt x="25842" y="5922"/>
                  </a:moveTo>
                  <a:cubicBezTo>
                    <a:pt x="24000" y="4039"/>
                    <a:pt x="23917" y="1"/>
                    <a:pt x="23917" y="1"/>
                  </a:cubicBezTo>
                  <a:lnTo>
                    <a:pt x="15610" y="1"/>
                  </a:lnTo>
                  <a:lnTo>
                    <a:pt x="14982" y="1"/>
                  </a:lnTo>
                  <a:lnTo>
                    <a:pt x="6676" y="1"/>
                  </a:lnTo>
                  <a:cubicBezTo>
                    <a:pt x="6676" y="1"/>
                    <a:pt x="6592" y="4039"/>
                    <a:pt x="4751" y="5922"/>
                  </a:cubicBezTo>
                  <a:cubicBezTo>
                    <a:pt x="2909" y="7805"/>
                    <a:pt x="1" y="9417"/>
                    <a:pt x="5023" y="9417"/>
                  </a:cubicBezTo>
                  <a:lnTo>
                    <a:pt x="14982" y="9417"/>
                  </a:lnTo>
                  <a:lnTo>
                    <a:pt x="15610" y="9417"/>
                  </a:lnTo>
                  <a:lnTo>
                    <a:pt x="25570" y="9417"/>
                  </a:lnTo>
                  <a:cubicBezTo>
                    <a:pt x="30591" y="9417"/>
                    <a:pt x="27704" y="7805"/>
                    <a:pt x="25842" y="5922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>
              <a:off x="958761" y="3257073"/>
              <a:ext cx="3355953" cy="290983"/>
            </a:xfrm>
            <a:custGeom>
              <a:avLst/>
              <a:gdLst/>
              <a:ahLst/>
              <a:cxnLst/>
              <a:rect l="l" t="t" r="r" b="b"/>
              <a:pathLst>
                <a:path w="84469" h="7324" extrusionOk="0">
                  <a:moveTo>
                    <a:pt x="0" y="4855"/>
                  </a:moveTo>
                  <a:cubicBezTo>
                    <a:pt x="0" y="6236"/>
                    <a:pt x="1298" y="7324"/>
                    <a:pt x="2679" y="7324"/>
                  </a:cubicBezTo>
                  <a:lnTo>
                    <a:pt x="41659" y="7324"/>
                  </a:lnTo>
                  <a:lnTo>
                    <a:pt x="42998" y="7324"/>
                  </a:lnTo>
                  <a:lnTo>
                    <a:pt x="81979" y="7324"/>
                  </a:lnTo>
                  <a:cubicBezTo>
                    <a:pt x="83360" y="7324"/>
                    <a:pt x="84469" y="6236"/>
                    <a:pt x="84469" y="4855"/>
                  </a:cubicBezTo>
                  <a:lnTo>
                    <a:pt x="844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>
              <a:off x="958761" y="1251145"/>
              <a:ext cx="3355953" cy="2005968"/>
            </a:xfrm>
            <a:custGeom>
              <a:avLst/>
              <a:gdLst/>
              <a:ahLst/>
              <a:cxnLst/>
              <a:rect l="l" t="t" r="r" b="b"/>
              <a:pathLst>
                <a:path w="84469" h="50490" extrusionOk="0">
                  <a:moveTo>
                    <a:pt x="80807" y="3140"/>
                  </a:moveTo>
                  <a:lnTo>
                    <a:pt x="80807" y="46828"/>
                  </a:lnTo>
                  <a:lnTo>
                    <a:pt x="3662" y="46828"/>
                  </a:lnTo>
                  <a:lnTo>
                    <a:pt x="3662" y="3140"/>
                  </a:lnTo>
                  <a:close/>
                  <a:moveTo>
                    <a:pt x="2679" y="1"/>
                  </a:moveTo>
                  <a:cubicBezTo>
                    <a:pt x="1298" y="1"/>
                    <a:pt x="0" y="984"/>
                    <a:pt x="0" y="2386"/>
                  </a:cubicBezTo>
                  <a:lnTo>
                    <a:pt x="0" y="50490"/>
                  </a:lnTo>
                  <a:lnTo>
                    <a:pt x="84469" y="50490"/>
                  </a:lnTo>
                  <a:lnTo>
                    <a:pt x="84469" y="2386"/>
                  </a:lnTo>
                  <a:cubicBezTo>
                    <a:pt x="84469" y="984"/>
                    <a:pt x="83360" y="1"/>
                    <a:pt x="8197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>
            <a:spLocks noGrp="1"/>
          </p:cNvSpPr>
          <p:nvPr>
            <p:ph type="title" idx="6"/>
          </p:nvPr>
        </p:nvSpPr>
        <p:spPr>
          <a:xfrm>
            <a:off x="715700" y="538250"/>
            <a:ext cx="7713000" cy="614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558" name="Google Shape;558;p59"/>
          <p:cNvSpPr txBox="1">
            <a:spLocks noGrp="1"/>
          </p:cNvSpPr>
          <p:nvPr>
            <p:ph type="title"/>
          </p:nvPr>
        </p:nvSpPr>
        <p:spPr>
          <a:xfrm>
            <a:off x="1387325" y="3732000"/>
            <a:ext cx="2371800" cy="31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Enlacres</a:t>
            </a:r>
            <a:endParaRPr dirty="0"/>
          </a:p>
        </p:txBody>
      </p:sp>
      <p:sp>
        <p:nvSpPr>
          <p:cNvPr id="559" name="Google Shape;559;p59"/>
          <p:cNvSpPr txBox="1">
            <a:spLocks noGrp="1"/>
          </p:cNvSpPr>
          <p:nvPr>
            <p:ph type="subTitle" idx="1"/>
          </p:nvPr>
        </p:nvSpPr>
        <p:spPr>
          <a:xfrm>
            <a:off x="1387325" y="4117901"/>
            <a:ext cx="3286200" cy="49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Enlaces de </a:t>
            </a:r>
            <a:r>
              <a:rPr lang="es-ES" dirty="0" err="1"/>
              <a:t>interes</a:t>
            </a:r>
            <a:r>
              <a:rPr lang="es-ES" dirty="0"/>
              <a:t> que hemos usado en nuestro trabajo</a:t>
            </a:r>
          </a:p>
        </p:txBody>
      </p:sp>
      <p:sp>
        <p:nvSpPr>
          <p:cNvPr id="560" name="Google Shape;560;p59"/>
          <p:cNvSpPr txBox="1">
            <a:spLocks noGrp="1"/>
          </p:cNvSpPr>
          <p:nvPr>
            <p:ph type="title" idx="2"/>
          </p:nvPr>
        </p:nvSpPr>
        <p:spPr>
          <a:xfrm flipH="1">
            <a:off x="1387325" y="2580325"/>
            <a:ext cx="2371800" cy="31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Historia</a:t>
            </a:r>
            <a:endParaRPr dirty="0"/>
          </a:p>
        </p:txBody>
      </p:sp>
      <p:sp>
        <p:nvSpPr>
          <p:cNvPr id="561" name="Google Shape;561;p59"/>
          <p:cNvSpPr txBox="1">
            <a:spLocks noGrp="1"/>
          </p:cNvSpPr>
          <p:nvPr>
            <p:ph type="subTitle" idx="3"/>
          </p:nvPr>
        </p:nvSpPr>
        <p:spPr>
          <a:xfrm flipH="1">
            <a:off x="1387325" y="2962763"/>
            <a:ext cx="3286200" cy="49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Historia sobre los softwares y lenguajes que hemos usado</a:t>
            </a:r>
          </a:p>
        </p:txBody>
      </p:sp>
      <p:sp>
        <p:nvSpPr>
          <p:cNvPr id="562" name="Google Shape;562;p59"/>
          <p:cNvSpPr txBox="1">
            <a:spLocks noGrp="1"/>
          </p:cNvSpPr>
          <p:nvPr>
            <p:ph type="title" idx="4"/>
          </p:nvPr>
        </p:nvSpPr>
        <p:spPr>
          <a:xfrm>
            <a:off x="1387325" y="1428650"/>
            <a:ext cx="2371800" cy="31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Introduccion</a:t>
            </a:r>
            <a:endParaRPr b="1" dirty="0"/>
          </a:p>
        </p:txBody>
      </p:sp>
      <p:sp>
        <p:nvSpPr>
          <p:cNvPr id="563" name="Google Shape;563;p59"/>
          <p:cNvSpPr txBox="1">
            <a:spLocks noGrp="1"/>
          </p:cNvSpPr>
          <p:nvPr>
            <p:ph type="subTitle" idx="5"/>
          </p:nvPr>
        </p:nvSpPr>
        <p:spPr>
          <a:xfrm>
            <a:off x="1387325" y="1807625"/>
            <a:ext cx="3286200" cy="49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Breve introducción sobre el proceso de desarrollo</a:t>
            </a:r>
          </a:p>
        </p:txBody>
      </p:sp>
      <p:cxnSp>
        <p:nvCxnSpPr>
          <p:cNvPr id="579" name="Google Shape;579;p59"/>
          <p:cNvCxnSpPr/>
          <p:nvPr/>
        </p:nvCxnSpPr>
        <p:spPr>
          <a:xfrm>
            <a:off x="1477200" y="2477725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59"/>
          <p:cNvCxnSpPr/>
          <p:nvPr/>
        </p:nvCxnSpPr>
        <p:spPr>
          <a:xfrm rot="10800000">
            <a:off x="1477200" y="3641441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59"/>
          <p:cNvCxnSpPr/>
          <p:nvPr/>
        </p:nvCxnSpPr>
        <p:spPr>
          <a:xfrm rot="10800000">
            <a:off x="1477200" y="1314008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2" name="Google Shape;582;p59"/>
          <p:cNvPicPr preferRelativeResize="0"/>
          <p:nvPr/>
        </p:nvPicPr>
        <p:blipFill rotWithShape="1">
          <a:blip r:embed="rId3">
            <a:alphaModFix/>
          </a:blip>
          <a:srcRect t="7250" b="7250"/>
          <a:stretch/>
        </p:blipFill>
        <p:spPr>
          <a:xfrm>
            <a:off x="5254374" y="538250"/>
            <a:ext cx="3174334" cy="40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85;p37">
            <a:extLst>
              <a:ext uri="{FF2B5EF4-FFF2-40B4-BE49-F238E27FC236}">
                <a16:creationId xmlns:a16="http://schemas.microsoft.com/office/drawing/2014/main" id="{8D3173ED-1099-6E0E-3FE1-53DD30C442F2}"/>
              </a:ext>
            </a:extLst>
          </p:cNvPr>
          <p:cNvSpPr txBox="1">
            <a:spLocks/>
          </p:cNvSpPr>
          <p:nvPr/>
        </p:nvSpPr>
        <p:spPr>
          <a:xfrm>
            <a:off x="658257" y="1359314"/>
            <a:ext cx="8754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" sz="1800" b="1" dirty="0">
                <a:latin typeface="DM Serif Display" pitchFamily="2" charset="0"/>
              </a:rPr>
              <a:t>(01)</a:t>
            </a:r>
          </a:p>
        </p:txBody>
      </p:sp>
      <p:sp>
        <p:nvSpPr>
          <p:cNvPr id="32" name="Google Shape;185;p37">
            <a:extLst>
              <a:ext uri="{FF2B5EF4-FFF2-40B4-BE49-F238E27FC236}">
                <a16:creationId xmlns:a16="http://schemas.microsoft.com/office/drawing/2014/main" id="{52AC46E9-BC83-76EE-1C61-6EBF9A6DEF4A}"/>
              </a:ext>
            </a:extLst>
          </p:cNvPr>
          <p:cNvSpPr txBox="1">
            <a:spLocks/>
          </p:cNvSpPr>
          <p:nvPr/>
        </p:nvSpPr>
        <p:spPr>
          <a:xfrm>
            <a:off x="658257" y="2561882"/>
            <a:ext cx="8754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" sz="1800" b="1" dirty="0">
                <a:latin typeface="DM Serif Display" pitchFamily="2" charset="0"/>
              </a:rPr>
              <a:t>(02)</a:t>
            </a:r>
          </a:p>
        </p:txBody>
      </p:sp>
      <p:sp>
        <p:nvSpPr>
          <p:cNvPr id="33" name="Google Shape;185;p37">
            <a:extLst>
              <a:ext uri="{FF2B5EF4-FFF2-40B4-BE49-F238E27FC236}">
                <a16:creationId xmlns:a16="http://schemas.microsoft.com/office/drawing/2014/main" id="{BB068671-9669-7429-B4A5-E8833CF18F3A}"/>
              </a:ext>
            </a:extLst>
          </p:cNvPr>
          <p:cNvSpPr txBox="1">
            <a:spLocks/>
          </p:cNvSpPr>
          <p:nvPr/>
        </p:nvSpPr>
        <p:spPr>
          <a:xfrm>
            <a:off x="658257" y="3639750"/>
            <a:ext cx="8754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" sz="1800" b="1" dirty="0">
                <a:latin typeface="DM Serif Display" pitchFamily="2" charset="0"/>
              </a:rPr>
              <a:t>(02)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1436400" y="2783425"/>
            <a:ext cx="6271200" cy="73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grpSp>
        <p:nvGrpSpPr>
          <p:cNvPr id="213" name="Google Shape;213;p38"/>
          <p:cNvGrpSpPr/>
          <p:nvPr/>
        </p:nvGrpSpPr>
        <p:grpSpPr>
          <a:xfrm>
            <a:off x="3931128" y="1104637"/>
            <a:ext cx="1396122" cy="1121528"/>
            <a:chOff x="793075" y="1402883"/>
            <a:chExt cx="1396122" cy="1121528"/>
          </a:xfrm>
        </p:grpSpPr>
        <p:sp>
          <p:nvSpPr>
            <p:cNvPr id="214" name="Google Shape;214;p38"/>
            <p:cNvSpPr/>
            <p:nvPr/>
          </p:nvSpPr>
          <p:spPr>
            <a:xfrm>
              <a:off x="1031304" y="2355680"/>
              <a:ext cx="919547" cy="168731"/>
            </a:xfrm>
            <a:custGeom>
              <a:avLst/>
              <a:gdLst/>
              <a:ahLst/>
              <a:cxnLst/>
              <a:rect l="l" t="t" r="r" b="b"/>
              <a:pathLst>
                <a:path w="54792" h="10054" extrusionOk="0">
                  <a:moveTo>
                    <a:pt x="0" y="0"/>
                  </a:moveTo>
                  <a:cubicBezTo>
                    <a:pt x="2785" y="2046"/>
                    <a:pt x="5962" y="3482"/>
                    <a:pt x="9313" y="4222"/>
                  </a:cubicBezTo>
                  <a:cubicBezTo>
                    <a:pt x="10580" y="6295"/>
                    <a:pt x="10594" y="8571"/>
                    <a:pt x="9624" y="8571"/>
                  </a:cubicBezTo>
                  <a:cubicBezTo>
                    <a:pt x="9494" y="8571"/>
                    <a:pt x="9347" y="8530"/>
                    <a:pt x="9183" y="8443"/>
                  </a:cubicBezTo>
                  <a:cubicBezTo>
                    <a:pt x="8670" y="8157"/>
                    <a:pt x="8227" y="8042"/>
                    <a:pt x="7874" y="8042"/>
                  </a:cubicBezTo>
                  <a:cubicBezTo>
                    <a:pt x="6402" y="8042"/>
                    <a:pt x="6510" y="10053"/>
                    <a:pt x="9705" y="10053"/>
                  </a:cubicBezTo>
                  <a:cubicBezTo>
                    <a:pt x="12229" y="10053"/>
                    <a:pt x="13361" y="7703"/>
                    <a:pt x="13665" y="4788"/>
                  </a:cubicBezTo>
                  <a:lnTo>
                    <a:pt x="40169" y="4788"/>
                  </a:lnTo>
                  <a:cubicBezTo>
                    <a:pt x="40691" y="4788"/>
                    <a:pt x="41170" y="4788"/>
                    <a:pt x="41692" y="4744"/>
                  </a:cubicBezTo>
                  <a:cubicBezTo>
                    <a:pt x="42040" y="7660"/>
                    <a:pt x="43128" y="10010"/>
                    <a:pt x="45696" y="10010"/>
                  </a:cubicBezTo>
                  <a:cubicBezTo>
                    <a:pt x="48865" y="10010"/>
                    <a:pt x="48957" y="8015"/>
                    <a:pt x="47470" y="8015"/>
                  </a:cubicBezTo>
                  <a:cubicBezTo>
                    <a:pt x="47119" y="8015"/>
                    <a:pt x="46681" y="8126"/>
                    <a:pt x="46174" y="8400"/>
                  </a:cubicBezTo>
                  <a:cubicBezTo>
                    <a:pt x="46009" y="8493"/>
                    <a:pt x="45861" y="8536"/>
                    <a:pt x="45732" y="8536"/>
                  </a:cubicBezTo>
                  <a:cubicBezTo>
                    <a:pt x="44774" y="8536"/>
                    <a:pt x="44832" y="6157"/>
                    <a:pt x="46174" y="4048"/>
                  </a:cubicBezTo>
                  <a:cubicBezTo>
                    <a:pt x="49264" y="3264"/>
                    <a:pt x="52224" y="1915"/>
                    <a:pt x="54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38"/>
            <p:cNvGrpSpPr/>
            <p:nvPr/>
          </p:nvGrpSpPr>
          <p:grpSpPr>
            <a:xfrm>
              <a:off x="793099" y="1402883"/>
              <a:ext cx="1396098" cy="599645"/>
              <a:chOff x="1156565" y="1847815"/>
              <a:chExt cx="1437054" cy="617236"/>
            </a:xfrm>
          </p:grpSpPr>
          <p:sp>
            <p:nvSpPr>
              <p:cNvPr id="216" name="Google Shape;216;p38"/>
              <p:cNvSpPr/>
              <p:nvPr/>
            </p:nvSpPr>
            <p:spPr>
              <a:xfrm>
                <a:off x="1156565" y="1847815"/>
                <a:ext cx="1437054" cy="61723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35730" extrusionOk="0">
                    <a:moveTo>
                      <a:pt x="28356" y="7210"/>
                    </a:moveTo>
                    <a:cubicBezTo>
                      <a:pt x="28389" y="7210"/>
                      <a:pt x="28425" y="7214"/>
                      <a:pt x="28462" y="7224"/>
                    </a:cubicBezTo>
                    <a:lnTo>
                      <a:pt x="31378" y="7224"/>
                    </a:lnTo>
                    <a:cubicBezTo>
                      <a:pt x="31639" y="7224"/>
                      <a:pt x="31857" y="7442"/>
                      <a:pt x="31900" y="7747"/>
                    </a:cubicBezTo>
                    <a:cubicBezTo>
                      <a:pt x="31900" y="8051"/>
                      <a:pt x="31683" y="8269"/>
                      <a:pt x="31378" y="8269"/>
                    </a:cubicBezTo>
                    <a:lnTo>
                      <a:pt x="28462" y="8269"/>
                    </a:lnTo>
                    <a:cubicBezTo>
                      <a:pt x="28416" y="8284"/>
                      <a:pt x="28373" y="8291"/>
                      <a:pt x="28333" y="8291"/>
                    </a:cubicBezTo>
                    <a:cubicBezTo>
                      <a:pt x="27845" y="8291"/>
                      <a:pt x="27852" y="7210"/>
                      <a:pt x="28356" y="7210"/>
                    </a:cubicBezTo>
                    <a:close/>
                    <a:moveTo>
                      <a:pt x="42562" y="31117"/>
                    </a:moveTo>
                    <a:cubicBezTo>
                      <a:pt x="43825" y="31117"/>
                      <a:pt x="43825" y="33032"/>
                      <a:pt x="42562" y="33032"/>
                    </a:cubicBezTo>
                    <a:lnTo>
                      <a:pt x="2002" y="33032"/>
                    </a:lnTo>
                    <a:cubicBezTo>
                      <a:pt x="740" y="33032"/>
                      <a:pt x="740" y="31117"/>
                      <a:pt x="2002" y="31117"/>
                    </a:cubicBezTo>
                    <a:close/>
                    <a:moveTo>
                      <a:pt x="59883" y="31117"/>
                    </a:moveTo>
                    <a:cubicBezTo>
                      <a:pt x="61145" y="31117"/>
                      <a:pt x="61145" y="33032"/>
                      <a:pt x="59883" y="33032"/>
                    </a:cubicBezTo>
                    <a:lnTo>
                      <a:pt x="46436" y="33032"/>
                    </a:lnTo>
                    <a:cubicBezTo>
                      <a:pt x="45174" y="33032"/>
                      <a:pt x="45174" y="31117"/>
                      <a:pt x="46436" y="31117"/>
                    </a:cubicBezTo>
                    <a:close/>
                    <a:moveTo>
                      <a:pt x="17669" y="0"/>
                    </a:moveTo>
                    <a:cubicBezTo>
                      <a:pt x="14884" y="0"/>
                      <a:pt x="12621" y="2263"/>
                      <a:pt x="12621" y="5092"/>
                    </a:cubicBezTo>
                    <a:lnTo>
                      <a:pt x="12621" y="30116"/>
                    </a:lnTo>
                    <a:lnTo>
                      <a:pt x="1959" y="30116"/>
                    </a:lnTo>
                    <a:cubicBezTo>
                      <a:pt x="871" y="30116"/>
                      <a:pt x="0" y="30986"/>
                      <a:pt x="0" y="32031"/>
                    </a:cubicBezTo>
                    <a:lnTo>
                      <a:pt x="0" y="33771"/>
                    </a:lnTo>
                    <a:cubicBezTo>
                      <a:pt x="0" y="34859"/>
                      <a:pt x="871" y="35730"/>
                      <a:pt x="1959" y="35730"/>
                    </a:cubicBezTo>
                    <a:lnTo>
                      <a:pt x="87649" y="35730"/>
                    </a:lnTo>
                    <a:cubicBezTo>
                      <a:pt x="88693" y="35730"/>
                      <a:pt x="89564" y="34859"/>
                      <a:pt x="89564" y="33771"/>
                    </a:cubicBezTo>
                    <a:lnTo>
                      <a:pt x="89564" y="32031"/>
                    </a:lnTo>
                    <a:cubicBezTo>
                      <a:pt x="89564" y="30986"/>
                      <a:pt x="88693" y="30116"/>
                      <a:pt x="87649" y="30116"/>
                    </a:cubicBezTo>
                    <a:lnTo>
                      <a:pt x="13839" y="30116"/>
                    </a:lnTo>
                    <a:lnTo>
                      <a:pt x="13839" y="5092"/>
                    </a:lnTo>
                    <a:cubicBezTo>
                      <a:pt x="13839" y="2960"/>
                      <a:pt x="15537" y="1262"/>
                      <a:pt x="17669" y="1262"/>
                    </a:cubicBezTo>
                    <a:lnTo>
                      <a:pt x="26373" y="1262"/>
                    </a:lnTo>
                    <a:cubicBezTo>
                      <a:pt x="28462" y="1262"/>
                      <a:pt x="30159" y="2960"/>
                      <a:pt x="30159" y="5092"/>
                    </a:cubicBezTo>
                    <a:lnTo>
                      <a:pt x="30159" y="5701"/>
                    </a:lnTo>
                    <a:lnTo>
                      <a:pt x="29289" y="5701"/>
                    </a:lnTo>
                    <a:cubicBezTo>
                      <a:pt x="29028" y="5701"/>
                      <a:pt x="28854" y="5919"/>
                      <a:pt x="28854" y="6136"/>
                    </a:cubicBezTo>
                    <a:cubicBezTo>
                      <a:pt x="28854" y="6354"/>
                      <a:pt x="28984" y="6485"/>
                      <a:pt x="29158" y="6572"/>
                    </a:cubicBezTo>
                    <a:cubicBezTo>
                      <a:pt x="27374" y="6963"/>
                      <a:pt x="26025" y="7921"/>
                      <a:pt x="25894" y="9139"/>
                    </a:cubicBezTo>
                    <a:lnTo>
                      <a:pt x="25459" y="9139"/>
                    </a:lnTo>
                    <a:cubicBezTo>
                      <a:pt x="25448" y="9138"/>
                      <a:pt x="25437" y="9137"/>
                      <a:pt x="25427" y="9137"/>
                    </a:cubicBezTo>
                    <a:cubicBezTo>
                      <a:pt x="25165" y="9137"/>
                      <a:pt x="25165" y="9620"/>
                      <a:pt x="25427" y="9620"/>
                    </a:cubicBezTo>
                    <a:cubicBezTo>
                      <a:pt x="25437" y="9620"/>
                      <a:pt x="25448" y="9620"/>
                      <a:pt x="25459" y="9618"/>
                    </a:cubicBezTo>
                    <a:lnTo>
                      <a:pt x="36383" y="9618"/>
                    </a:lnTo>
                    <a:cubicBezTo>
                      <a:pt x="36644" y="9575"/>
                      <a:pt x="36644" y="9183"/>
                      <a:pt x="36383" y="9139"/>
                    </a:cubicBezTo>
                    <a:lnTo>
                      <a:pt x="35730" y="9139"/>
                    </a:lnTo>
                    <a:cubicBezTo>
                      <a:pt x="35556" y="7964"/>
                      <a:pt x="34250" y="6963"/>
                      <a:pt x="32466" y="6572"/>
                    </a:cubicBezTo>
                    <a:cubicBezTo>
                      <a:pt x="32640" y="6528"/>
                      <a:pt x="32771" y="6354"/>
                      <a:pt x="32771" y="6136"/>
                    </a:cubicBezTo>
                    <a:cubicBezTo>
                      <a:pt x="32771" y="5919"/>
                      <a:pt x="32596" y="5701"/>
                      <a:pt x="32335" y="5701"/>
                    </a:cubicBezTo>
                    <a:lnTo>
                      <a:pt x="31465" y="5701"/>
                    </a:lnTo>
                    <a:lnTo>
                      <a:pt x="31465" y="5092"/>
                    </a:lnTo>
                    <a:cubicBezTo>
                      <a:pt x="31465" y="2263"/>
                      <a:pt x="29202" y="0"/>
                      <a:pt x="26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8"/>
              <p:cNvSpPr/>
              <p:nvPr/>
            </p:nvSpPr>
            <p:spPr>
              <a:xfrm>
                <a:off x="1668605" y="2274069"/>
                <a:ext cx="12041" cy="7765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495" extrusionOk="0">
                    <a:moveTo>
                      <a:pt x="348" y="1"/>
                    </a:moveTo>
                    <a:cubicBezTo>
                      <a:pt x="174" y="1"/>
                      <a:pt x="0" y="175"/>
                      <a:pt x="0" y="349"/>
                    </a:cubicBezTo>
                    <a:lnTo>
                      <a:pt x="0" y="4135"/>
                    </a:lnTo>
                    <a:cubicBezTo>
                      <a:pt x="0" y="4374"/>
                      <a:pt x="174" y="4494"/>
                      <a:pt x="348" y="4494"/>
                    </a:cubicBezTo>
                    <a:cubicBezTo>
                      <a:pt x="522" y="4494"/>
                      <a:pt x="696" y="4374"/>
                      <a:pt x="696" y="4135"/>
                    </a:cubicBezTo>
                    <a:lnTo>
                      <a:pt x="696" y="349"/>
                    </a:lnTo>
                    <a:cubicBezTo>
                      <a:pt x="696" y="175"/>
                      <a:pt x="566" y="1"/>
                      <a:pt x="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8"/>
              <p:cNvSpPr/>
              <p:nvPr/>
            </p:nvSpPr>
            <p:spPr>
              <a:xfrm>
                <a:off x="1668605" y="2028237"/>
                <a:ext cx="12041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589" extrusionOk="0">
                    <a:moveTo>
                      <a:pt x="348" y="1"/>
                    </a:moveTo>
                    <a:cubicBezTo>
                      <a:pt x="174" y="1"/>
                      <a:pt x="0" y="131"/>
                      <a:pt x="0" y="349"/>
                    </a:cubicBezTo>
                    <a:lnTo>
                      <a:pt x="0" y="12230"/>
                    </a:lnTo>
                    <a:cubicBezTo>
                      <a:pt x="0" y="12469"/>
                      <a:pt x="174" y="12589"/>
                      <a:pt x="348" y="12589"/>
                    </a:cubicBezTo>
                    <a:cubicBezTo>
                      <a:pt x="522" y="12589"/>
                      <a:pt x="696" y="12469"/>
                      <a:pt x="696" y="12230"/>
                    </a:cubicBezTo>
                    <a:lnTo>
                      <a:pt x="696" y="349"/>
                    </a:lnTo>
                    <a:cubicBezTo>
                      <a:pt x="696" y="131"/>
                      <a:pt x="566" y="1"/>
                      <a:pt x="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8"/>
              <p:cNvSpPr/>
              <p:nvPr/>
            </p:nvSpPr>
            <p:spPr>
              <a:xfrm>
                <a:off x="1624987" y="2028133"/>
                <a:ext cx="12058" cy="5650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271" extrusionOk="0">
                    <a:moveTo>
                      <a:pt x="284" y="0"/>
                    </a:moveTo>
                    <a:cubicBezTo>
                      <a:pt x="106" y="0"/>
                      <a:pt x="1" y="160"/>
                      <a:pt x="1" y="355"/>
                    </a:cubicBezTo>
                    <a:lnTo>
                      <a:pt x="1" y="2923"/>
                    </a:lnTo>
                    <a:cubicBezTo>
                      <a:pt x="1" y="3097"/>
                      <a:pt x="131" y="3271"/>
                      <a:pt x="349" y="3271"/>
                    </a:cubicBezTo>
                    <a:cubicBezTo>
                      <a:pt x="523" y="3271"/>
                      <a:pt x="697" y="3140"/>
                      <a:pt x="697" y="2923"/>
                    </a:cubicBezTo>
                    <a:lnTo>
                      <a:pt x="697" y="355"/>
                    </a:lnTo>
                    <a:cubicBezTo>
                      <a:pt x="697" y="160"/>
                      <a:pt x="558" y="0"/>
                      <a:pt x="403" y="0"/>
                    </a:cubicBezTo>
                    <a:cubicBezTo>
                      <a:pt x="385" y="0"/>
                      <a:pt x="367" y="2"/>
                      <a:pt x="349" y="7"/>
                    </a:cubicBezTo>
                    <a:cubicBezTo>
                      <a:pt x="326" y="2"/>
                      <a:pt x="305" y="0"/>
                      <a:pt x="2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8"/>
              <p:cNvSpPr/>
              <p:nvPr/>
            </p:nvSpPr>
            <p:spPr>
              <a:xfrm>
                <a:off x="1712206" y="2189131"/>
                <a:ext cx="12801" cy="162402"/>
              </a:xfrm>
              <a:custGeom>
                <a:avLst/>
                <a:gdLst/>
                <a:ahLst/>
                <a:cxnLst/>
                <a:rect l="l" t="t" r="r" b="b"/>
                <a:pathLst>
                  <a:path w="741" h="9401" extrusionOk="0">
                    <a:moveTo>
                      <a:pt x="392" y="0"/>
                    </a:moveTo>
                    <a:cubicBezTo>
                      <a:pt x="174" y="0"/>
                      <a:pt x="0" y="174"/>
                      <a:pt x="0" y="348"/>
                    </a:cubicBezTo>
                    <a:lnTo>
                      <a:pt x="0" y="9052"/>
                    </a:lnTo>
                    <a:cubicBezTo>
                      <a:pt x="0" y="9226"/>
                      <a:pt x="174" y="9400"/>
                      <a:pt x="392" y="9400"/>
                    </a:cubicBezTo>
                    <a:cubicBezTo>
                      <a:pt x="566" y="9400"/>
                      <a:pt x="740" y="9226"/>
                      <a:pt x="740" y="9052"/>
                    </a:cubicBezTo>
                    <a:lnTo>
                      <a:pt x="740" y="348"/>
                    </a:lnTo>
                    <a:cubicBezTo>
                      <a:pt x="740" y="174"/>
                      <a:pt x="566" y="0"/>
                      <a:pt x="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8"/>
              <p:cNvSpPr/>
              <p:nvPr/>
            </p:nvSpPr>
            <p:spPr>
              <a:xfrm>
                <a:off x="1624987" y="2107820"/>
                <a:ext cx="12058" cy="10463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057" extrusionOk="0">
                    <a:moveTo>
                      <a:pt x="284" y="0"/>
                    </a:moveTo>
                    <a:cubicBezTo>
                      <a:pt x="106" y="0"/>
                      <a:pt x="1" y="160"/>
                      <a:pt x="1" y="355"/>
                    </a:cubicBezTo>
                    <a:lnTo>
                      <a:pt x="1" y="5708"/>
                    </a:lnTo>
                    <a:cubicBezTo>
                      <a:pt x="1" y="5882"/>
                      <a:pt x="131" y="6056"/>
                      <a:pt x="349" y="6056"/>
                    </a:cubicBezTo>
                    <a:cubicBezTo>
                      <a:pt x="523" y="6056"/>
                      <a:pt x="697" y="5882"/>
                      <a:pt x="697" y="5708"/>
                    </a:cubicBezTo>
                    <a:lnTo>
                      <a:pt x="697" y="355"/>
                    </a:lnTo>
                    <a:cubicBezTo>
                      <a:pt x="697" y="160"/>
                      <a:pt x="558" y="0"/>
                      <a:pt x="403" y="0"/>
                    </a:cubicBezTo>
                    <a:cubicBezTo>
                      <a:pt x="385" y="0"/>
                      <a:pt x="367" y="2"/>
                      <a:pt x="349" y="7"/>
                    </a:cubicBezTo>
                    <a:cubicBezTo>
                      <a:pt x="326" y="2"/>
                      <a:pt x="305" y="0"/>
                      <a:pt x="2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8"/>
              <p:cNvSpPr/>
              <p:nvPr/>
            </p:nvSpPr>
            <p:spPr>
              <a:xfrm>
                <a:off x="1580644" y="2285349"/>
                <a:ext cx="12801" cy="64488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733" extrusionOk="0">
                    <a:moveTo>
                      <a:pt x="392" y="1"/>
                    </a:moveTo>
                    <a:cubicBezTo>
                      <a:pt x="174" y="1"/>
                      <a:pt x="0" y="175"/>
                      <a:pt x="0" y="349"/>
                    </a:cubicBezTo>
                    <a:lnTo>
                      <a:pt x="0" y="3439"/>
                    </a:lnTo>
                    <a:cubicBezTo>
                      <a:pt x="22" y="3634"/>
                      <a:pt x="185" y="3732"/>
                      <a:pt x="354" y="3732"/>
                    </a:cubicBezTo>
                    <a:cubicBezTo>
                      <a:pt x="523" y="3732"/>
                      <a:pt x="697" y="3634"/>
                      <a:pt x="740" y="3439"/>
                    </a:cubicBezTo>
                    <a:lnTo>
                      <a:pt x="740" y="349"/>
                    </a:lnTo>
                    <a:cubicBezTo>
                      <a:pt x="740" y="175"/>
                      <a:pt x="566" y="1"/>
                      <a:pt x="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8"/>
              <p:cNvSpPr/>
              <p:nvPr/>
            </p:nvSpPr>
            <p:spPr>
              <a:xfrm>
                <a:off x="1710902" y="2131987"/>
                <a:ext cx="12801" cy="33842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959" extrusionOk="0">
                    <a:moveTo>
                      <a:pt x="392" y="1"/>
                    </a:moveTo>
                    <a:cubicBezTo>
                      <a:pt x="174" y="1"/>
                      <a:pt x="0" y="175"/>
                      <a:pt x="0" y="392"/>
                    </a:cubicBezTo>
                    <a:lnTo>
                      <a:pt x="0" y="1611"/>
                    </a:lnTo>
                    <a:cubicBezTo>
                      <a:pt x="0" y="1828"/>
                      <a:pt x="174" y="1959"/>
                      <a:pt x="392" y="1959"/>
                    </a:cubicBezTo>
                    <a:cubicBezTo>
                      <a:pt x="566" y="1959"/>
                      <a:pt x="740" y="1828"/>
                      <a:pt x="740" y="1611"/>
                    </a:cubicBezTo>
                    <a:lnTo>
                      <a:pt x="740" y="392"/>
                    </a:lnTo>
                    <a:cubicBezTo>
                      <a:pt x="740" y="175"/>
                      <a:pt x="566" y="1"/>
                      <a:pt x="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8"/>
              <p:cNvSpPr/>
              <p:nvPr/>
            </p:nvSpPr>
            <p:spPr>
              <a:xfrm>
                <a:off x="1624987" y="2235737"/>
                <a:ext cx="12058" cy="115794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703" extrusionOk="0">
                    <a:moveTo>
                      <a:pt x="349" y="0"/>
                    </a:moveTo>
                    <a:cubicBezTo>
                      <a:pt x="131" y="0"/>
                      <a:pt x="1" y="131"/>
                      <a:pt x="1" y="348"/>
                    </a:cubicBezTo>
                    <a:lnTo>
                      <a:pt x="1" y="6311"/>
                    </a:lnTo>
                    <a:cubicBezTo>
                      <a:pt x="1" y="6528"/>
                      <a:pt x="131" y="6702"/>
                      <a:pt x="349" y="6702"/>
                    </a:cubicBezTo>
                    <a:cubicBezTo>
                      <a:pt x="523" y="6702"/>
                      <a:pt x="697" y="6528"/>
                      <a:pt x="697" y="6311"/>
                    </a:cubicBezTo>
                    <a:lnTo>
                      <a:pt x="697" y="348"/>
                    </a:lnTo>
                    <a:cubicBezTo>
                      <a:pt x="697" y="131"/>
                      <a:pt x="523" y="0"/>
                      <a:pt x="3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8"/>
              <p:cNvSpPr/>
              <p:nvPr/>
            </p:nvSpPr>
            <p:spPr>
              <a:xfrm>
                <a:off x="1580644" y="2191255"/>
                <a:ext cx="12801" cy="7043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77" extrusionOk="0">
                    <a:moveTo>
                      <a:pt x="325" y="1"/>
                    </a:moveTo>
                    <a:cubicBezTo>
                      <a:pt x="140" y="1"/>
                      <a:pt x="0" y="161"/>
                      <a:pt x="0" y="356"/>
                    </a:cubicBezTo>
                    <a:lnTo>
                      <a:pt x="0" y="3750"/>
                    </a:lnTo>
                    <a:cubicBezTo>
                      <a:pt x="22" y="3968"/>
                      <a:pt x="185" y="4077"/>
                      <a:pt x="354" y="4077"/>
                    </a:cubicBezTo>
                    <a:cubicBezTo>
                      <a:pt x="523" y="4077"/>
                      <a:pt x="697" y="3968"/>
                      <a:pt x="740" y="3750"/>
                    </a:cubicBezTo>
                    <a:lnTo>
                      <a:pt x="740" y="356"/>
                    </a:lnTo>
                    <a:cubicBezTo>
                      <a:pt x="740" y="138"/>
                      <a:pt x="566" y="8"/>
                      <a:pt x="392" y="8"/>
                    </a:cubicBezTo>
                    <a:cubicBezTo>
                      <a:pt x="369" y="3"/>
                      <a:pt x="347" y="1"/>
                      <a:pt x="3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8"/>
              <p:cNvSpPr/>
              <p:nvPr/>
            </p:nvSpPr>
            <p:spPr>
              <a:xfrm>
                <a:off x="1580644" y="2028133"/>
                <a:ext cx="12801" cy="139582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080" extrusionOk="0">
                    <a:moveTo>
                      <a:pt x="325" y="0"/>
                    </a:moveTo>
                    <a:cubicBezTo>
                      <a:pt x="140" y="0"/>
                      <a:pt x="0" y="160"/>
                      <a:pt x="0" y="355"/>
                    </a:cubicBezTo>
                    <a:lnTo>
                      <a:pt x="0" y="7753"/>
                    </a:lnTo>
                    <a:cubicBezTo>
                      <a:pt x="22" y="7971"/>
                      <a:pt x="185" y="8080"/>
                      <a:pt x="354" y="8080"/>
                    </a:cubicBezTo>
                    <a:cubicBezTo>
                      <a:pt x="523" y="8080"/>
                      <a:pt x="697" y="7971"/>
                      <a:pt x="740" y="7753"/>
                    </a:cubicBezTo>
                    <a:lnTo>
                      <a:pt x="740" y="355"/>
                    </a:lnTo>
                    <a:cubicBezTo>
                      <a:pt x="740" y="137"/>
                      <a:pt x="566" y="7"/>
                      <a:pt x="392" y="7"/>
                    </a:cubicBezTo>
                    <a:cubicBezTo>
                      <a:pt x="369" y="2"/>
                      <a:pt x="347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8"/>
              <p:cNvSpPr/>
              <p:nvPr/>
            </p:nvSpPr>
            <p:spPr>
              <a:xfrm>
                <a:off x="1712206" y="2028133"/>
                <a:ext cx="12801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707" extrusionOk="0">
                    <a:moveTo>
                      <a:pt x="325" y="0"/>
                    </a:moveTo>
                    <a:cubicBezTo>
                      <a:pt x="140" y="0"/>
                      <a:pt x="0" y="160"/>
                      <a:pt x="0" y="355"/>
                    </a:cubicBezTo>
                    <a:lnTo>
                      <a:pt x="0" y="4359"/>
                    </a:lnTo>
                    <a:cubicBezTo>
                      <a:pt x="0" y="4533"/>
                      <a:pt x="174" y="4707"/>
                      <a:pt x="392" y="4707"/>
                    </a:cubicBezTo>
                    <a:cubicBezTo>
                      <a:pt x="566" y="4707"/>
                      <a:pt x="740" y="4533"/>
                      <a:pt x="740" y="4359"/>
                    </a:cubicBezTo>
                    <a:lnTo>
                      <a:pt x="740" y="355"/>
                    </a:lnTo>
                    <a:cubicBezTo>
                      <a:pt x="740" y="137"/>
                      <a:pt x="566" y="7"/>
                      <a:pt x="392" y="7"/>
                    </a:cubicBezTo>
                    <a:cubicBezTo>
                      <a:pt x="369" y="2"/>
                      <a:pt x="347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38"/>
            <p:cNvSpPr/>
            <p:nvPr/>
          </p:nvSpPr>
          <p:spPr>
            <a:xfrm>
              <a:off x="793075" y="2087117"/>
              <a:ext cx="1396004" cy="18706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s-ES" b="0" i="0" dirty="0">
                  <a:ln>
                    <a:noFill/>
                  </a:ln>
                  <a:solidFill>
                    <a:schemeClr val="lt1"/>
                  </a:solidFill>
                  <a:latin typeface="DM Serif Display"/>
                </a:rPr>
                <a:t>Modern </a:t>
              </a:r>
              <a:r>
                <a:rPr lang="es-ES" dirty="0" err="1">
                  <a:solidFill>
                    <a:schemeClr val="lt1"/>
                  </a:solidFill>
                  <a:latin typeface="DM Serif Display"/>
                </a:rPr>
                <a:t>S</a:t>
              </a:r>
              <a:r>
                <a:rPr lang="es-ES" b="0" i="0" dirty="0" err="1">
                  <a:ln>
                    <a:noFill/>
                  </a:ln>
                  <a:solidFill>
                    <a:schemeClr val="lt1"/>
                  </a:solidFill>
                  <a:latin typeface="DM Serif Display"/>
                </a:rPr>
                <a:t>tate</a:t>
              </a:r>
              <a:endParaRPr b="0" i="0" dirty="0">
                <a:ln>
                  <a:noFill/>
                </a:ln>
                <a:solidFill>
                  <a:schemeClr val="lt1"/>
                </a:solidFill>
                <a:latin typeface="DM Serif Display"/>
              </a:endParaRPr>
            </a:p>
          </p:txBody>
        </p:sp>
      </p:grpSp>
      <p:sp>
        <p:nvSpPr>
          <p:cNvPr id="229" name="Google Shape;229;p38"/>
          <p:cNvSpPr txBox="1"/>
          <p:nvPr/>
        </p:nvSpPr>
        <p:spPr>
          <a:xfrm>
            <a:off x="399675" y="482815"/>
            <a:ext cx="23592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DM Serif Display" pitchFamily="2" charset="0"/>
                <a:ea typeface="DM Sans"/>
                <a:cs typeface="DM Sans"/>
                <a:sym typeface="DM Sans"/>
              </a:rPr>
              <a:t>(01)</a:t>
            </a:r>
            <a:endParaRPr sz="2800" dirty="0">
              <a:solidFill>
                <a:schemeClr val="lt1"/>
              </a:solidFill>
              <a:latin typeface="DM Serif Display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 rot="5400000">
            <a:off x="8326707" y="2484300"/>
            <a:ext cx="6561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2022</a:t>
            </a:r>
            <a:endParaRPr sz="1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4190250" y="2665625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HISTORIA</a:t>
            </a:r>
            <a:endParaRPr dirty="0"/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 idx="2"/>
          </p:nvPr>
        </p:nvSpPr>
        <p:spPr>
          <a:xfrm>
            <a:off x="715549" y="1176765"/>
            <a:ext cx="2177669" cy="123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(02)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l="20459" r="27481"/>
          <a:stretch/>
        </p:blipFill>
        <p:spPr>
          <a:xfrm>
            <a:off x="5254146" y="538255"/>
            <a:ext cx="3174305" cy="40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/>
        </p:nvSpPr>
        <p:spPr>
          <a:xfrm rot="5400000">
            <a:off x="8326707" y="2484300"/>
            <a:ext cx="6561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2022</a:t>
            </a:r>
            <a:endParaRPr sz="12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242" name="Google Shape;242;p39"/>
          <p:cNvCxnSpPr/>
          <p:nvPr/>
        </p:nvCxnSpPr>
        <p:spPr>
          <a:xfrm>
            <a:off x="862775" y="2818025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title"/>
          </p:nvPr>
        </p:nvSpPr>
        <p:spPr>
          <a:xfrm>
            <a:off x="622831" y="538250"/>
            <a:ext cx="7713000" cy="614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lt1"/>
                </a:solidFill>
              </a:rPr>
              <a:t>HTML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1"/>
          </p:nvPr>
        </p:nvSpPr>
        <p:spPr>
          <a:xfrm>
            <a:off x="352100" y="1202250"/>
            <a:ext cx="5342350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ES" b="1" dirty="0">
              <a:solidFill>
                <a:schemeClr val="lt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/>
              <a:t>- “HyperText Markup Language” o más conocido como HTML es el lenguaje que se utiliza para crear las páginas web a las que se accede mediante internet.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/>
              <a:t>- El origen de HTML se remonta a 1980, cuando el físico Tim Berners-Lee, investigador del CERN  propuso un nuevo sistema de “hipertexto” para compartir documentos.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/>
              <a:t>- El lenguaje HTML es un estándar reconocido en todo el mundo y cuyas normas define un organismo sin ánimo de lucro llamado W3C.</a:t>
            </a:r>
            <a:endParaRPr lang="es-ES" sz="12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/>
              <a:t>- </a:t>
            </a:r>
            <a:r>
              <a:rPr lang="en" sz="1200" dirty="0"/>
              <a:t>HTML ha pasado de ser un lenguaje utilizado para crear documentos electrónicos a emplearse en  aplicaciones electrónicas  como buscadores, tiendas "en línea" y banca electrónica. </a:t>
            </a:r>
            <a:endParaRPr lang="es-ES" sz="12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D6BC19-8280-0460-122A-90B8E03F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01" y="713125"/>
            <a:ext cx="2906444" cy="38636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5"/>
          <p:cNvPicPr preferRelativeResize="0"/>
          <p:nvPr/>
        </p:nvPicPr>
        <p:blipFill rotWithShape="1">
          <a:blip r:embed="rId3">
            <a:alphaModFix/>
          </a:blip>
          <a:srcRect l="15880" r="32016"/>
          <a:stretch/>
        </p:blipFill>
        <p:spPr>
          <a:xfrm>
            <a:off x="5253964" y="540870"/>
            <a:ext cx="3174326" cy="4061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 flipH="1">
            <a:off x="642609" y="476669"/>
            <a:ext cx="31128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306" name="Google Shape;306;p45"/>
          <p:cNvSpPr txBox="1">
            <a:spLocks noGrp="1"/>
          </p:cNvSpPr>
          <p:nvPr>
            <p:ph type="subTitle" idx="1"/>
          </p:nvPr>
        </p:nvSpPr>
        <p:spPr>
          <a:xfrm flipH="1">
            <a:off x="642609" y="1303795"/>
            <a:ext cx="4063459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El CSS apareciero poco después que el lenguaje de etiquetas SGML, alrededor del año 1970. Observaron la necesidad de definir un mecanismo que permitiera aplicar diferentes estilos a los documentos electrónicos. </a:t>
            </a:r>
            <a:endParaRPr lang="es-E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s-E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El gran impulso de estas, se produjo con el boom de Internet y el crecimiento exponencial del lenguaje HTML.</a:t>
            </a:r>
            <a:endParaRPr lang="es-E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s-E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En 1995, el W3C decidió apostar por el desarrollo y estandarización de CSS y lo añadió a su grupo de trabajo de HTML. </a:t>
            </a:r>
            <a:endParaRPr lang="es-ES" sz="1400" b="0" strike="noStrike" spc="-1" dirty="0">
              <a:latin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7" name="Google Shape;307;p45"/>
          <p:cNvCxnSpPr/>
          <p:nvPr/>
        </p:nvCxnSpPr>
        <p:spPr>
          <a:xfrm rot="10800000">
            <a:off x="766172" y="553195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45"/>
          <p:cNvSpPr txBox="1"/>
          <p:nvPr/>
        </p:nvSpPr>
        <p:spPr>
          <a:xfrm rot="5400000">
            <a:off x="8326707" y="2484300"/>
            <a:ext cx="6561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2022</a:t>
            </a:r>
            <a:endParaRPr sz="1200">
              <a:solidFill>
                <a:schemeClr val="dk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 flipH="1">
            <a:off x="5372620" y="538200"/>
            <a:ext cx="32148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294" name="Google Shape;294;p44"/>
          <p:cNvSpPr txBox="1">
            <a:spLocks noGrp="1"/>
          </p:cNvSpPr>
          <p:nvPr>
            <p:ph type="subTitle" idx="1"/>
          </p:nvPr>
        </p:nvSpPr>
        <p:spPr>
          <a:xfrm flipH="1">
            <a:off x="4271964" y="1543449"/>
            <a:ext cx="4461286" cy="12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dirty="0"/>
              <a:t>JavaScript, es un lenguaje inventado por Brendan Eich en 1995, que sirve principalmente para programar procesamientos del lado "cliente" en los desarrollos web.</a:t>
            </a:r>
            <a:endParaRPr lang="es-ES" dirty="0"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s-ES" dirty="0"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dirty="0"/>
              <a:t>La primera versión de este lenguaje fue bautizada como LiveScript.</a:t>
            </a:r>
            <a:endParaRPr lang="es-ES" dirty="0"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s-ES" dirty="0"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dirty="0"/>
              <a:t>La programación del lado "cliente" de JavaScript permite añadir una cierta interactividad a las páginas web.</a:t>
            </a:r>
            <a:endParaRPr lang="es-ES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dirty="0"/>
              <a:t>	</a:t>
            </a:r>
            <a:r>
              <a:rPr lang="en" sz="10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.</a:t>
            </a:r>
            <a:endParaRPr lang="es-ES" sz="1000" b="0" strike="noStrike" spc="-1" dirty="0">
              <a:latin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95" name="Google Shape;295;p44"/>
          <p:cNvCxnSpPr/>
          <p:nvPr/>
        </p:nvCxnSpPr>
        <p:spPr>
          <a:xfrm rot="10800000">
            <a:off x="7602344" y="557668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44"/>
          <p:cNvSpPr txBox="1"/>
          <p:nvPr/>
        </p:nvSpPr>
        <p:spPr>
          <a:xfrm rot="-5400000" flipH="1">
            <a:off x="170150" y="2484300"/>
            <a:ext cx="6561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2022</a:t>
            </a:r>
            <a:endParaRPr sz="1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8" name="Google Shape;298;p44"/>
          <p:cNvSpPr/>
          <p:nvPr/>
        </p:nvSpPr>
        <p:spPr>
          <a:xfrm flipH="1">
            <a:off x="724632" y="538200"/>
            <a:ext cx="3174300" cy="4067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l="950" r="44422" b="2056"/>
          <a:stretch/>
        </p:blipFill>
        <p:spPr>
          <a:xfrm>
            <a:off x="724632" y="538250"/>
            <a:ext cx="3174300" cy="40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>
            <a:spLocks noGrp="1"/>
          </p:cNvSpPr>
          <p:nvPr>
            <p:ph type="title"/>
          </p:nvPr>
        </p:nvSpPr>
        <p:spPr>
          <a:xfrm>
            <a:off x="4046563" y="657856"/>
            <a:ext cx="34122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</a:t>
            </a:r>
            <a:endParaRPr dirty="0"/>
          </a:p>
        </p:txBody>
      </p:sp>
      <p:sp>
        <p:nvSpPr>
          <p:cNvPr id="414" name="Google Shape;414;p51"/>
          <p:cNvSpPr txBox="1">
            <a:spLocks noGrp="1"/>
          </p:cNvSpPr>
          <p:nvPr>
            <p:ph type="subTitle" idx="1"/>
          </p:nvPr>
        </p:nvSpPr>
        <p:spPr>
          <a:xfrm>
            <a:off x="4197057" y="1382850"/>
            <a:ext cx="4382587" cy="11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>
              <a:lnSpc>
                <a:spcPct val="100000"/>
              </a:lnSpc>
              <a:buClr>
                <a:srgbClr val="FFFFFF"/>
              </a:buClr>
              <a:buSzPct val="45000"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Bootstrap es una biblioteca multiplataforma o conjunto de herramientas de código abierto para diseño de sitios y aplicaciones web.</a:t>
            </a:r>
            <a:endParaRPr lang="es-ES" sz="12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Clr>
                <a:srgbClr val="FFFFFF"/>
              </a:buClr>
              <a:buSzPct val="45000"/>
              <a:tabLst>
                <a:tab pos="0" algn="l"/>
              </a:tabLst>
            </a:pPr>
            <a:endParaRPr lang="es-ES" sz="12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Clr>
                <a:srgbClr val="FFFFFF"/>
              </a:buClr>
              <a:buSzPct val="45000"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Contiene plantillas de diseño con tipografía, formularios, botones, cuadros, menús de navegación y otros elementos de diseño basado en HTML y CSS.</a:t>
            </a:r>
            <a:endParaRPr lang="es-ES" sz="12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Clr>
                <a:srgbClr val="FFFFFF"/>
              </a:buClr>
              <a:buSzPct val="45000"/>
              <a:tabLst>
                <a:tab pos="0" algn="l"/>
              </a:tabLst>
            </a:pPr>
            <a:endParaRPr lang="es-ES" sz="12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Clr>
                <a:srgbClr val="FFFFFF"/>
              </a:buClr>
              <a:buSzPct val="45000"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Tambien en extensiones de JavaScript adicionales. A diferencia de muchos frameworks web, solo se ocupa del desarrollo front-end.</a:t>
            </a:r>
            <a:endParaRPr lang="es-ES" sz="12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Clr>
                <a:srgbClr val="FFFFFF"/>
              </a:buClr>
              <a:buSzPct val="45000"/>
              <a:tabLst>
                <a:tab pos="0" algn="l"/>
              </a:tabLst>
            </a:pPr>
            <a:endParaRPr lang="es-ES" sz="12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Clr>
                <a:srgbClr val="FFFFFF"/>
              </a:buClr>
              <a:buSzPct val="45000"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Bootstrap es el segundo proyecto más destacado en GitHub1​ y es usado por la NASA y la MSNBC, entre otras organizaciones.</a:t>
            </a:r>
            <a:endParaRPr lang="es-ES" sz="1200" b="0" strike="noStrike" spc="-1" dirty="0">
              <a:latin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5" name="Google Shape;415;p51"/>
          <p:cNvCxnSpPr/>
          <p:nvPr/>
        </p:nvCxnSpPr>
        <p:spPr>
          <a:xfrm>
            <a:off x="4146575" y="657856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361;p48">
            <a:extLst>
              <a:ext uri="{FF2B5EF4-FFF2-40B4-BE49-F238E27FC236}">
                <a16:creationId xmlns:a16="http://schemas.microsoft.com/office/drawing/2014/main" id="{F8C57470-7916-9990-C1AE-0796B25CB1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610" r="14225"/>
          <a:stretch/>
        </p:blipFill>
        <p:spPr>
          <a:xfrm flipH="1">
            <a:off x="495814" y="538250"/>
            <a:ext cx="3174334" cy="40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 flipH="1">
            <a:off x="-699568" y="538200"/>
            <a:ext cx="32148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294" name="Google Shape;294;p44"/>
          <p:cNvSpPr txBox="1">
            <a:spLocks noGrp="1"/>
          </p:cNvSpPr>
          <p:nvPr>
            <p:ph type="subTitle" idx="1"/>
          </p:nvPr>
        </p:nvSpPr>
        <p:spPr>
          <a:xfrm flipH="1">
            <a:off x="536466" y="1446525"/>
            <a:ext cx="4461286" cy="12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bg1"/>
              </a:buClr>
              <a:buSzPct val="45000"/>
              <a:tabLst>
                <a:tab pos="0" algn="l"/>
              </a:tabLst>
            </a:pPr>
            <a:endParaRPr lang="es-ES" dirty="0">
              <a:solidFill>
                <a:schemeClr val="bg1"/>
              </a:solidFill>
            </a:endParaRPr>
          </a:p>
          <a:p>
            <a:pPr marL="216000" indent="-216000" algn="l">
              <a:buClr>
                <a:schemeClr val="bg1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dirty="0">
                <a:solidFill>
                  <a:schemeClr val="bg1"/>
                </a:solidFill>
              </a:rPr>
              <a:t>Github fue desarrollado por Chris Wanstrath, P. J. Hyett, Tom Preston-Werner y Scott Chacon usando Ruby on Rails, y empezó en 2008.</a:t>
            </a:r>
            <a:endParaRPr lang="es-ES" sz="1200" dirty="0">
              <a:solidFill>
                <a:schemeClr val="bg1"/>
              </a:solidFill>
            </a:endParaRPr>
          </a:p>
          <a:p>
            <a:pPr marL="216000" indent="-216000" algn="l">
              <a:buClr>
                <a:schemeClr val="bg1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s-ES" sz="1200" dirty="0">
              <a:solidFill>
                <a:schemeClr val="bg1"/>
              </a:solidFill>
            </a:endParaRPr>
          </a:p>
          <a:p>
            <a:pPr marL="216000" indent="-216000" algn="l">
              <a:buClr>
                <a:schemeClr val="bg1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dirty="0">
                <a:solidFill>
                  <a:schemeClr val="bg1"/>
                </a:solidFill>
              </a:rPr>
              <a:t>Los repositorios que son lugares virtuales alojados en la nube en donde los usuarios pueden almacenar cualquier tipo de archivo.</a:t>
            </a:r>
            <a:endParaRPr lang="es-ES" sz="1200" dirty="0">
              <a:solidFill>
                <a:schemeClr val="bg1"/>
              </a:solidFill>
            </a:endParaRPr>
          </a:p>
          <a:p>
            <a:pPr marL="216000" indent="-216000" algn="l">
              <a:buClr>
                <a:schemeClr val="bg1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s-ES" sz="1200" dirty="0">
              <a:solidFill>
                <a:schemeClr val="bg1"/>
              </a:solidFill>
            </a:endParaRPr>
          </a:p>
          <a:p>
            <a:pPr marL="216000" indent="-216000" algn="l">
              <a:buClr>
                <a:schemeClr val="bg1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dirty="0">
                <a:solidFill>
                  <a:schemeClr val="bg1"/>
                </a:solidFill>
              </a:rPr>
              <a:t>Hay dos tipos de repositorios: Públicos y privados.</a:t>
            </a:r>
            <a:endParaRPr lang="es-ES" sz="1200" dirty="0">
              <a:solidFill>
                <a:schemeClr val="bg1"/>
              </a:solidFill>
            </a:endParaRPr>
          </a:p>
          <a:p>
            <a:pPr marL="216000" indent="-216000" algn="l">
              <a:buClr>
                <a:schemeClr val="bg1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s-ES" sz="1200" dirty="0">
              <a:solidFill>
                <a:schemeClr val="bg1"/>
              </a:solidFill>
            </a:endParaRPr>
          </a:p>
          <a:p>
            <a:pPr marL="216000" indent="-216000" algn="l">
              <a:buClr>
                <a:schemeClr val="bg1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200" dirty="0">
                <a:solidFill>
                  <a:schemeClr val="bg1"/>
                </a:solidFill>
              </a:rPr>
              <a:t>Las pull requests son solicitudes de admisión de código. Los usuarios pueden editar cualquier archivo de código de un repositorio, ya sea a través del editor integrado de GitHub o desde su ambiente local.</a:t>
            </a:r>
            <a:endParaRPr lang="es-ES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dirty="0"/>
              <a:t>	</a:t>
            </a:r>
            <a:r>
              <a:rPr lang="en" sz="10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.</a:t>
            </a:r>
            <a:endParaRPr lang="es-ES" sz="1000" b="0" strike="noStrike" spc="-1" dirty="0">
              <a:latin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95" name="Google Shape;295;p44"/>
          <p:cNvCxnSpPr/>
          <p:nvPr/>
        </p:nvCxnSpPr>
        <p:spPr>
          <a:xfrm rot="10800000">
            <a:off x="737200" y="538200"/>
            <a:ext cx="763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387;p49">
            <a:extLst>
              <a:ext uri="{FF2B5EF4-FFF2-40B4-BE49-F238E27FC236}">
                <a16:creationId xmlns:a16="http://schemas.microsoft.com/office/drawing/2014/main" id="{3FC63B75-D9C3-7E3B-A7BF-3B6BC13932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2710" r="5203"/>
          <a:stretch/>
        </p:blipFill>
        <p:spPr>
          <a:xfrm>
            <a:off x="5511781" y="580970"/>
            <a:ext cx="3174334" cy="40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99014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Presentación en pantalla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Roboto Condensed Light</vt:lpstr>
      <vt:lpstr>DM Serif Display</vt:lpstr>
      <vt:lpstr>DM Sans</vt:lpstr>
      <vt:lpstr>Arial</vt:lpstr>
      <vt:lpstr>Wingdings</vt:lpstr>
      <vt:lpstr>Roboto</vt:lpstr>
      <vt:lpstr>Bathroom Remodel Project Proposal by Slidesgo</vt:lpstr>
      <vt:lpstr>Modern State  projects</vt:lpstr>
      <vt:lpstr>Indice</vt:lpstr>
      <vt:lpstr>INTRODUCCIÓN</vt:lpstr>
      <vt:lpstr>HISTORIA</vt:lpstr>
      <vt:lpstr>HTML</vt:lpstr>
      <vt:lpstr>CSS</vt:lpstr>
      <vt:lpstr>JavaScript</vt:lpstr>
      <vt:lpstr>Bootstrap</vt:lpstr>
      <vt:lpstr>GitHub</vt:lpstr>
      <vt:lpstr>Vissual Studio Code</vt:lpstr>
      <vt:lpstr>Enlace GitHub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State  projects</dc:title>
  <cp:lastModifiedBy>Hugo Martínez Tapia</cp:lastModifiedBy>
  <cp:revision>1</cp:revision>
  <dcterms:modified xsi:type="dcterms:W3CDTF">2022-06-06T22:14:15Z</dcterms:modified>
</cp:coreProperties>
</file>