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4E9D8-2311-46F7-8BD8-A203AD8C2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A2230C-B12C-4974-B0FF-569C126A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D5AA8-C60E-467F-9AFE-851D5365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35F2B-3A64-440F-ADCE-C46BF60D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4FFA6-DB95-4820-9D79-2A09C25D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66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98D3D-90D7-43FD-AD95-5B229DF6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B4DE60-4AA1-40B9-9B56-ACD470B7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D35F6-7998-44D0-81AB-74DACA7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9D3EF-DB78-45C9-86B4-1041B950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3A4C3-A8C2-45AA-9189-A00F14E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2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51176D-317E-4652-82DC-96BEECFAD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72FCC-D6A9-4D91-8DE0-AF92CE958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DE8BFB-107A-430F-B62A-9C4887A4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CC596-0189-4DA7-B1E8-0F061B3A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80355-2F63-4F5A-B125-1B5746BA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9D933-FC3B-4BAA-BFC5-7737A97F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E9E1D-45E8-4EE6-A5ED-2C9130CC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07B2B-05C0-4CD9-AFB1-0452E067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488E5-C9D5-458E-915F-99CB8ED8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EB80D9-45BC-4E9B-B68F-9BA6DC1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5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F2A7F-02CE-4BA9-8AD8-3E5E37D3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B99BE-B55E-4BEB-8673-CDE6DDD9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DF49E-D360-4352-A4C2-6C1363DD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A592B-B943-477D-A2F9-E26948F5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74E06-F96C-4F7E-99B0-190C513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0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8E572-163E-4824-A4E2-F290A5DC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0F497-B8C8-478E-8EAC-4D91A17C5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C4E623-67AC-40FB-A2A9-D7388F86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876BBF-2C1F-4BC2-976B-E5029103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E665A1-5BEE-4126-8DA3-430946CA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EB6BD1-95C5-4C6F-AFF4-2227E59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35279-8C68-46D6-BB36-A6AAA2B9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5493B5-7EB8-4A1E-83EA-9B621022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50B74A-3DC5-4E1F-807B-2A42F862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45C2FE-9C98-4B8C-9788-94B8F745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689639-DD87-4EAA-B1BF-1229225B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F2C52D-B1B8-4047-BE1D-6AA95F8B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838E0D-51B8-4BC9-B2DA-67893C04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6C7F6A-4D18-426D-A2B8-E1B2EB9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4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143A7-2BD7-4B9C-9648-A13B29E6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7C8E4-EF56-4978-A886-2660E34B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CFBDA5-E731-45E9-B39B-7879C4BE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3CE97D-AA7A-43D3-9621-883C54B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9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6C78D-1A8E-420E-A140-DA070E84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96A2DD-05AE-4D95-BF08-78800770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84905C-128A-4152-9CB0-97D25041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1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7CEF1-4EA2-49E1-AEB5-A4A07166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59B5B-155E-43CD-869D-37A0D595A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8C05B-2074-4733-B25A-D914FDD8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E4D25-9245-4581-ADCC-19734FF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06795-33BE-46B9-857E-B8068C1F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6398C-CDA7-4CD2-8FD2-C9D727A4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04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C04E5-257C-40C0-A44A-34257D3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B003E6-63B7-450D-8D2C-F24305686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6FC9B-4C6D-456B-973E-B6F272A0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AC520-2F48-4CEF-B92D-46802AA1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5CEE0-1545-40C0-8AD2-22EA3B10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1AFEEE-FA6D-4AAC-99A0-6E738C22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2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E13D8D-442C-42C8-BB1F-F873135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F0ACA-10A5-40F0-B510-22DF8705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5080E-7613-45BE-83ED-7803E1B1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C98D-74C4-4CF2-8F57-F66524F48BB2}" type="datetimeFigureOut">
              <a:rPr lang="fr-FR" smtClean="0"/>
              <a:t>07/08/2021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50C156-1519-42F3-B1AE-E0E5D2E7B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EE5B1E-8970-4BD5-9834-F2D0D93F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25B2-F672-4AB8-ABFC-DA03B01A6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4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14AAD-1456-4881-9DEA-01E1098195D1}"/>
              </a:ext>
            </a:extLst>
          </p:cNvPr>
          <p:cNvSpPr/>
          <p:nvPr/>
        </p:nvSpPr>
        <p:spPr>
          <a:xfrm>
            <a:off x="343950" y="0"/>
            <a:ext cx="2726422" cy="457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E1A9CCDF-1CD6-474F-B7CF-EBD9E2E18D7F}"/>
              </a:ext>
            </a:extLst>
          </p:cNvPr>
          <p:cNvSpPr/>
          <p:nvPr/>
        </p:nvSpPr>
        <p:spPr>
          <a:xfrm rot="10800000">
            <a:off x="343950" y="4571998"/>
            <a:ext cx="2718034" cy="177007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rrain, chat, extérieur, mammifère&#10;&#10;Description générée automatiquement">
            <a:extLst>
              <a:ext uri="{FF2B5EF4-FFF2-40B4-BE49-F238E27FC236}">
                <a16:creationId xmlns:a16="http://schemas.microsoft.com/office/drawing/2014/main" id="{C30433B4-7FCB-4AF2-9849-1F50181B5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6" y="250035"/>
            <a:ext cx="1476462" cy="1555219"/>
          </a:xfrm>
          <a:prstGeom prst="ellipse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64D1CD0-819B-42BC-AF74-A4853CD37D09}"/>
              </a:ext>
            </a:extLst>
          </p:cNvPr>
          <p:cNvSpPr txBox="1"/>
          <p:nvPr/>
        </p:nvSpPr>
        <p:spPr>
          <a:xfrm>
            <a:off x="4577590" y="442981"/>
            <a:ext cx="233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Solde au 06/08/2021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D9F0B1E-0B58-4ACE-85DC-29296EEEC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5088" y="976315"/>
            <a:ext cx="4057143" cy="2990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4A1E7B3-9407-4EF0-A850-26DE59D56753}"/>
              </a:ext>
            </a:extLst>
          </p:cNvPr>
          <p:cNvSpPr/>
          <p:nvPr/>
        </p:nvSpPr>
        <p:spPr>
          <a:xfrm>
            <a:off x="5451442" y="2106632"/>
            <a:ext cx="584433" cy="729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923AB0B-D164-4A66-9116-261495DCD3D7}"/>
              </a:ext>
            </a:extLst>
          </p:cNvPr>
          <p:cNvSpPr txBox="1"/>
          <p:nvPr/>
        </p:nvSpPr>
        <p:spPr>
          <a:xfrm>
            <a:off x="1275128" y="2055289"/>
            <a:ext cx="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CED4CA-B382-441F-93C6-1B8EC2DA0B55}"/>
              </a:ext>
            </a:extLst>
          </p:cNvPr>
          <p:cNvSpPr txBox="1"/>
          <p:nvPr/>
        </p:nvSpPr>
        <p:spPr>
          <a:xfrm>
            <a:off x="1224794" y="2424621"/>
            <a:ext cx="95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Dupond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7B59A99-EAA9-4DAA-BE20-B080BE6073AB}"/>
              </a:ext>
            </a:extLst>
          </p:cNvPr>
          <p:cNvSpPr txBox="1"/>
          <p:nvPr/>
        </p:nvSpPr>
        <p:spPr>
          <a:xfrm>
            <a:off x="837736" y="3292365"/>
            <a:ext cx="17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identifiant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790477-38B2-4DE2-8700-A700AAFFBE38}"/>
              </a:ext>
            </a:extLst>
          </p:cNvPr>
          <p:cNvSpPr/>
          <p:nvPr/>
        </p:nvSpPr>
        <p:spPr>
          <a:xfrm>
            <a:off x="4557715" y="2480253"/>
            <a:ext cx="2352014" cy="1387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F6EFB1-60DE-499B-AFD2-F06E36899008}"/>
              </a:ext>
            </a:extLst>
          </p:cNvPr>
          <p:cNvSpPr txBox="1"/>
          <p:nvPr/>
        </p:nvSpPr>
        <p:spPr>
          <a:xfrm>
            <a:off x="5290652" y="2480253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2000€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2D8555-854A-4DBD-AF73-AC213A20AD4C}"/>
              </a:ext>
            </a:extLst>
          </p:cNvPr>
          <p:cNvSpPr/>
          <p:nvPr/>
        </p:nvSpPr>
        <p:spPr>
          <a:xfrm>
            <a:off x="3682614" y="2992698"/>
            <a:ext cx="4102216" cy="38653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9A6204B-BC54-4041-A424-773984FCF709}"/>
              </a:ext>
            </a:extLst>
          </p:cNvPr>
          <p:cNvSpPr txBox="1"/>
          <p:nvPr/>
        </p:nvSpPr>
        <p:spPr>
          <a:xfrm>
            <a:off x="4405613" y="3059668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Opérations comptabilisées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DCEB64-13B5-4F80-9F93-CB58E2784EBF}"/>
              </a:ext>
            </a:extLst>
          </p:cNvPr>
          <p:cNvSpPr txBox="1"/>
          <p:nvPr/>
        </p:nvSpPr>
        <p:spPr>
          <a:xfrm>
            <a:off x="3724855" y="3530892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49FAC3-8E63-4236-B576-412315FD8B22}"/>
              </a:ext>
            </a:extLst>
          </p:cNvPr>
          <p:cNvSpPr txBox="1"/>
          <p:nvPr/>
        </p:nvSpPr>
        <p:spPr>
          <a:xfrm>
            <a:off x="3724855" y="3776071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935765-B3A6-4DEB-A923-B49FFB6600F3}"/>
              </a:ext>
            </a:extLst>
          </p:cNvPr>
          <p:cNvSpPr txBox="1"/>
          <p:nvPr/>
        </p:nvSpPr>
        <p:spPr>
          <a:xfrm>
            <a:off x="3724855" y="4046996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235934-7747-4EE3-94E8-2CED0263E1D3}"/>
              </a:ext>
            </a:extLst>
          </p:cNvPr>
          <p:cNvSpPr txBox="1"/>
          <p:nvPr/>
        </p:nvSpPr>
        <p:spPr>
          <a:xfrm>
            <a:off x="3724855" y="4304947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ED62221-907E-4655-BD76-528DD5259B64}"/>
              </a:ext>
            </a:extLst>
          </p:cNvPr>
          <p:cNvSpPr txBox="1"/>
          <p:nvPr/>
        </p:nvSpPr>
        <p:spPr>
          <a:xfrm>
            <a:off x="3724855" y="4575307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726E2B0-782D-459E-86F8-CB4A7A485976}"/>
              </a:ext>
            </a:extLst>
          </p:cNvPr>
          <p:cNvSpPr txBox="1"/>
          <p:nvPr/>
        </p:nvSpPr>
        <p:spPr>
          <a:xfrm>
            <a:off x="3751415" y="4838178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5CFDAD9-03FA-453E-8644-14BD5C13B6DB}"/>
              </a:ext>
            </a:extLst>
          </p:cNvPr>
          <p:cNvSpPr txBox="1"/>
          <p:nvPr/>
        </p:nvSpPr>
        <p:spPr>
          <a:xfrm>
            <a:off x="3758186" y="5094969"/>
            <a:ext cx="395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Jean Michel Le 02/07/2021		                     -30€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DB4F222-F1A8-4BA3-99C4-7A0A97C69395}"/>
              </a:ext>
            </a:extLst>
          </p:cNvPr>
          <p:cNvSpPr txBox="1"/>
          <p:nvPr/>
        </p:nvSpPr>
        <p:spPr>
          <a:xfrm>
            <a:off x="9605394" y="369116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Actions possibles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ECB498-C930-4532-973D-B30B40175B93}"/>
              </a:ext>
            </a:extLst>
          </p:cNvPr>
          <p:cNvSpPr/>
          <p:nvPr/>
        </p:nvSpPr>
        <p:spPr>
          <a:xfrm>
            <a:off x="9278223" y="861302"/>
            <a:ext cx="2569827" cy="59966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250AAE-F26E-4BA6-A1CB-D62D1EE7DFC9}"/>
              </a:ext>
            </a:extLst>
          </p:cNvPr>
          <p:cNvSpPr txBox="1"/>
          <p:nvPr/>
        </p:nvSpPr>
        <p:spPr>
          <a:xfrm>
            <a:off x="9890619" y="1027644"/>
            <a:ext cx="183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Effectuer un virement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28C170F-07B1-45AF-AFA7-7FCF0ACE4253}"/>
              </a:ext>
            </a:extLst>
          </p:cNvPr>
          <p:cNvSpPr txBox="1"/>
          <p:nvPr/>
        </p:nvSpPr>
        <p:spPr>
          <a:xfrm>
            <a:off x="9890619" y="1504733"/>
            <a:ext cx="183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Action 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6295BC6-A100-4486-B77D-3F0232369113}"/>
              </a:ext>
            </a:extLst>
          </p:cNvPr>
          <p:cNvSpPr txBox="1"/>
          <p:nvPr/>
        </p:nvSpPr>
        <p:spPr>
          <a:xfrm>
            <a:off x="9890619" y="1925675"/>
            <a:ext cx="183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Action 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866F3C-EE9F-40B7-B4EE-10FB190817DF}"/>
              </a:ext>
            </a:extLst>
          </p:cNvPr>
          <p:cNvSpPr txBox="1"/>
          <p:nvPr/>
        </p:nvSpPr>
        <p:spPr>
          <a:xfrm>
            <a:off x="9890618" y="6452917"/>
            <a:ext cx="183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Se déconnecter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8264159-FE9A-4936-9D02-35E01D07B4FE}"/>
              </a:ext>
            </a:extLst>
          </p:cNvPr>
          <p:cNvSpPr txBox="1"/>
          <p:nvPr/>
        </p:nvSpPr>
        <p:spPr>
          <a:xfrm>
            <a:off x="1196163" y="3729904"/>
            <a:ext cx="96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xxxxxxxxxx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08237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93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Pallard</dc:creator>
  <cp:lastModifiedBy>Hugo Pallard</cp:lastModifiedBy>
  <cp:revision>1</cp:revision>
  <dcterms:created xsi:type="dcterms:W3CDTF">2021-08-07T19:17:27Z</dcterms:created>
  <dcterms:modified xsi:type="dcterms:W3CDTF">2021-08-07T19:40:19Z</dcterms:modified>
</cp:coreProperties>
</file>