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3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85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2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1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39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8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71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65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3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2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3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0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up shot of a metal grate">
            <a:extLst>
              <a:ext uri="{FF2B5EF4-FFF2-40B4-BE49-F238E27FC236}">
                <a16:creationId xmlns:a16="http://schemas.microsoft.com/office/drawing/2014/main" id="{25A6C3FC-6155-42B6-8C91-C23E9D274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75" b="445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4A198-0C5E-47B0-993C-C622CCCF4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Data Engineer</a:t>
            </a:r>
            <a:br>
              <a:rPr lang="en-US" sz="5400" dirty="0"/>
            </a:br>
            <a:r>
              <a:rPr lang="en-US" sz="5400" dirty="0"/>
              <a:t>Technical Challenge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228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298F-F941-4F41-A57D-E03ECF28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9224802" cy="130119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1. How many commercial chains are monitored, and therefore, included in this database?</a:t>
            </a:r>
            <a:b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70BB-3A69-4D83-94EA-F822E6CA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8264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705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D2A76B-EFA1-41E3-8619-9075F0B430F4}"/>
              </a:ext>
            </a:extLst>
          </p:cNvPr>
          <p:cNvSpPr txBox="1">
            <a:spLocks/>
          </p:cNvSpPr>
          <p:nvPr/>
        </p:nvSpPr>
        <p:spPr>
          <a:xfrm>
            <a:off x="565150" y="3074417"/>
            <a:ext cx="9224802" cy="13011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chemeClr val="tx2"/>
                </a:solidFill>
                <a:latin typeface="-apple-system"/>
              </a:rPr>
              <a:t>2. 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What are the top 10 monitored products by State?</a:t>
            </a:r>
          </a:p>
          <a:p>
            <a:br>
              <a:rPr lang="en-US" sz="3200" b="0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</a:b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15FD33-51A1-4D11-B49D-00874FB9BD02}"/>
              </a:ext>
            </a:extLst>
          </p:cNvPr>
          <p:cNvSpPr txBox="1">
            <a:spLocks/>
          </p:cNvSpPr>
          <p:nvPr/>
        </p:nvSpPr>
        <p:spPr>
          <a:xfrm>
            <a:off x="565150" y="3737446"/>
            <a:ext cx="9100143" cy="2193335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Answer enclosed in the repo</a:t>
            </a:r>
          </a:p>
        </p:txBody>
      </p:sp>
    </p:spTree>
    <p:extLst>
      <p:ext uri="{BB962C8B-B14F-4D97-AF65-F5344CB8AC3E}">
        <p14:creationId xmlns:p14="http://schemas.microsoft.com/office/powerpoint/2010/main" val="377391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298F-F941-4F41-A57D-E03ECF28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10074364" cy="1301191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tx2"/>
                </a:solidFill>
                <a:latin typeface="-apple-system"/>
              </a:rPr>
              <a:t>3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. 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Which is the commercial chain with the highest number of monitored products?</a:t>
            </a:r>
            <a:b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70BB-3A69-4D83-94EA-F822E6CA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8264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WAL-MART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D2A76B-EFA1-41E3-8619-9075F0B430F4}"/>
              </a:ext>
            </a:extLst>
          </p:cNvPr>
          <p:cNvSpPr txBox="1">
            <a:spLocks/>
          </p:cNvSpPr>
          <p:nvPr/>
        </p:nvSpPr>
        <p:spPr>
          <a:xfrm>
            <a:off x="565150" y="3074417"/>
            <a:ext cx="9224802" cy="13011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4. Use the data to find an interesting fact.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15FD33-51A1-4D11-B49D-00874FB9BD02}"/>
              </a:ext>
            </a:extLst>
          </p:cNvPr>
          <p:cNvSpPr txBox="1">
            <a:spLocks/>
          </p:cNvSpPr>
          <p:nvPr/>
        </p:nvSpPr>
        <p:spPr>
          <a:xfrm>
            <a:off x="565150" y="4084890"/>
            <a:ext cx="9100143" cy="200222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Based on the data we can observe that most of the products tracked by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Profeco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are sodas, processed meats, ultra-processed and artificially flavored food. </a:t>
            </a:r>
          </a:p>
        </p:txBody>
      </p:sp>
    </p:spTree>
    <p:extLst>
      <p:ext uri="{BB962C8B-B14F-4D97-AF65-F5344CB8AC3E}">
        <p14:creationId xmlns:p14="http://schemas.microsoft.com/office/powerpoint/2010/main" val="236585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298F-F941-4F41-A57D-E03ECF28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10074364" cy="1301191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5. What are the lessons learned from this exercise?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70BB-3A69-4D83-94EA-F822E6CA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67673"/>
            <a:ext cx="9638529" cy="45485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The consumption of large datasets could be difficult to handle, you need to research in the documentation how to workaround issues with memory management, thankfully I could use Pandas and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chunksize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parameters to make it work</a:t>
            </a:r>
          </a:p>
        </p:txBody>
      </p:sp>
    </p:spTree>
    <p:extLst>
      <p:ext uri="{BB962C8B-B14F-4D97-AF65-F5344CB8AC3E}">
        <p14:creationId xmlns:p14="http://schemas.microsoft.com/office/powerpoint/2010/main" val="1164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298F-F941-4F41-A57D-E03ECF28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82617"/>
            <a:ext cx="10074364" cy="1301191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6.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Can you identify other ways to approach this problem? Explain.</a:t>
            </a:r>
            <a:b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</a:br>
            <a:endParaRPr lang="en-US" b="0" i="0" dirty="0">
              <a:solidFill>
                <a:schemeClr val="bg2">
                  <a:lumMod val="25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70BB-3A69-4D83-94EA-F822E6CA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67673"/>
            <a:ext cx="9638529" cy="45485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There is a library named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Dask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, which allows to unlock the processing power of your PC allowing you read and transform data that is bigger than the RAM of your computer. I discovered that my PC easily read the 20 GB files in a blink of an eye, while the workaround with pandas takes around 3 minutes to process it.</a:t>
            </a:r>
          </a:p>
        </p:txBody>
      </p:sp>
    </p:spTree>
    <p:extLst>
      <p:ext uri="{BB962C8B-B14F-4D97-AF65-F5344CB8AC3E}">
        <p14:creationId xmlns:p14="http://schemas.microsoft.com/office/powerpoint/2010/main" val="170998672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225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Neue Haas Grotesk Text Pro</vt:lpstr>
      <vt:lpstr>PunchcardVTI</vt:lpstr>
      <vt:lpstr>Data Engineer Technical Challenge</vt:lpstr>
      <vt:lpstr>1. How many commercial chains are monitored, and therefore, included in this database? </vt:lpstr>
      <vt:lpstr>3. Which is the commercial chain with the highest number of monitored products? </vt:lpstr>
      <vt:lpstr>5. What are the lessons learned from this exercise?</vt:lpstr>
      <vt:lpstr>6. Can you identify other ways to approach this problem? Explain.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 Technical Challenge</dc:title>
  <dc:creator>Hugo Reyes Casanova</dc:creator>
  <cp:lastModifiedBy>Hugo Reyes Casanova</cp:lastModifiedBy>
  <cp:revision>6</cp:revision>
  <dcterms:created xsi:type="dcterms:W3CDTF">2021-10-01T20:33:30Z</dcterms:created>
  <dcterms:modified xsi:type="dcterms:W3CDTF">2021-10-02T01:44:08Z</dcterms:modified>
</cp:coreProperties>
</file>