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61D9FA9-A9DB-88C1-E9ED-38F7B37F4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D2759-F3D6-926A-9FF3-624C0F9068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F4EB2-66CD-4723-B9C3-1FBD8E1A92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A3B1B6-97C7-FE23-F111-9983057E8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81D901-065F-4AB2-3A61-E7581E69F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1ED33-2351-4A81-B253-653F574A99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9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7ACB8-C500-5A44-9FDA-73C1B322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A135A-C60B-3FEF-77A3-A3C2D71D7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AF5A6-0A94-4104-CFE0-FA3CDD26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6B4CC-116C-8435-DC39-9F496FDD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764CC-4E1F-1D7D-9D71-142E06A3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7B505-3AB2-D672-E94B-954B9E3E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90328E-17DA-C097-8521-AD609ACF9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BEC03-3870-354E-B541-B55807C1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47471-AFB8-4F76-64C0-9F9090AF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39F6D3-0BE9-A154-4B27-509AEA1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E92E1C-9498-141D-A927-2D7CB4CF2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7EAB40-4141-6B1A-F509-8A073BE16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BF122-38ED-FA93-FC77-CF624D88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64375-0ABC-5D4E-B3A8-6113CC88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46455-1A5D-568A-F7B1-76327B6E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8718D-852E-CCFA-5729-150C2780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89334-4DA5-DA28-B2CB-0AAAB1FC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7A06C-257A-060E-C15B-62EF96F1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AA195-1ED0-4246-B3C2-E4AF132F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A191A-D45F-6464-0952-5BAA434B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DE3F4-B4E5-9E7F-541E-1B604C83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95A8EC-721A-AEBF-E49E-C809DBF3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0CBDF-175E-9678-CAD1-F53AD601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300D7A-DA7B-93F0-6F1E-D34A5F43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2F492-C054-4E9D-B968-29F02860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E023A-7125-7DCF-283A-F89653F8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CEE25-1845-FB7D-2711-BDD1666FB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B5ABFA-0D72-9E35-63CD-7FBBB8283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AA254-19AA-FAE9-2D9F-25D47651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67439F-D444-8B17-CF8D-662A799E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FC1BF0-225B-BAE9-4DC0-9862E2DD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30C0-2D71-09AE-1E2E-EB45686F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BE4CFC-B4FF-705A-862A-884D08AF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42550C-5A47-819A-277B-241666487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892F85-20FF-3B23-F150-AB899D1B6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984785-2A23-B48D-9CA7-F0298923E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36356F-A4CF-CF96-EBE5-F2347D3E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8DA3C5-78AD-3FA5-865C-EF11F92D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18C7EB-5D28-A6B8-11C8-DA6D6877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394D2-FE19-4110-4EBE-AD3BA67F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E0D4A7-DF65-8128-96BC-9766D65C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3891EA-B94F-91C1-7F80-E99FFF9E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7AD780-0B43-929E-B552-0C25C34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56FE9E-B6C6-2BA1-4FF7-BBDD9785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9C1417-2982-3E38-0CD8-B229E36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1C1331-0899-25D0-46C0-BED79C9E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459EF-744A-CC69-3DDF-ADF55BDF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3F98A-F8D7-F60F-1EBC-1324CFA7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E19240-5227-1783-3D52-A0F1C1ECF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8897ED-4953-6A80-9E2D-926BE0CF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9C34C3-FC5F-F3E9-EC39-B357D01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B88E44-DEB4-5563-848F-6C77FC2A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4256E-EF43-1317-C38A-9065665E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7FB5FE-4EF7-F03B-78CF-2A162098D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73F0F2-6229-756F-B3E0-B850FAE0C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2C025-8902-6D90-4064-3AF364CF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5CD0C-54F9-AC22-3E34-97F91632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97B63-407E-D222-FA34-2EEE1F42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flickr.com/photos/crisologo/6990163226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9A33B6-595E-3D72-10B0-BCE1448E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B678F-4131-ACB1-6948-CF422FCB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0C9B27-50AB-BADF-A332-C52953F73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909F-2D36-4455-97C4-468BB60186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5CCFC-7467-0BE3-B231-82807C49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84DE6-F88B-C1E5-3582-877E34762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4591-1064-4BDD-88D4-783F3B5633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32698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uidando.es/las-enfermeras-y-el-porque-de-las-cosas/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F35EFC5-59F2-1EB1-77E0-A2D9B8EB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29437" y="3594801"/>
            <a:ext cx="3333125" cy="3263199"/>
          </a:xfrm>
          <a:prstGeom prst="rect">
            <a:avLst/>
          </a:prstGeom>
          <a:noFill/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D6D55A5-CE85-C3F1-738E-DF696E0E5B50}"/>
              </a:ext>
            </a:extLst>
          </p:cNvPr>
          <p:cNvSpPr/>
          <p:nvPr/>
        </p:nvSpPr>
        <p:spPr>
          <a:xfrm>
            <a:off x="2956166" y="493076"/>
            <a:ext cx="62796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Cooperativa eléctrica 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“el rayo de luz”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ayo 4">
            <a:extLst>
              <a:ext uri="{FF2B5EF4-FFF2-40B4-BE49-F238E27FC236}">
                <a16:creationId xmlns:a16="http://schemas.microsoft.com/office/drawing/2014/main" id="{1BA9BE97-F10B-AB20-F551-C63C6395302A}"/>
              </a:ext>
            </a:extLst>
          </p:cNvPr>
          <p:cNvSpPr/>
          <p:nvPr/>
        </p:nvSpPr>
        <p:spPr>
          <a:xfrm rot="21245236" flipH="1">
            <a:off x="6805941" y="2308425"/>
            <a:ext cx="1269061" cy="163228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7A7420-E611-508B-B167-1BEE166856D1}"/>
              </a:ext>
            </a:extLst>
          </p:cNvPr>
          <p:cNvSpPr/>
          <p:nvPr/>
        </p:nvSpPr>
        <p:spPr>
          <a:xfrm>
            <a:off x="3138107" y="5441594"/>
            <a:ext cx="5833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Informe de gerencia</a:t>
            </a:r>
          </a:p>
        </p:txBody>
      </p:sp>
    </p:spTree>
    <p:extLst>
      <p:ext uri="{BB962C8B-B14F-4D97-AF65-F5344CB8AC3E}">
        <p14:creationId xmlns:p14="http://schemas.microsoft.com/office/powerpoint/2010/main" val="26915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0990F85-29AE-20C4-226B-98CCD5D2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19402"/>
              </p:ext>
            </p:extLst>
          </p:nvPr>
        </p:nvGraphicFramePr>
        <p:xfrm>
          <a:off x="2032000" y="1634065"/>
          <a:ext cx="8127999" cy="490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40116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64442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5609297"/>
                    </a:ext>
                  </a:extLst>
                </a:gridCol>
              </a:tblGrid>
              <a:tr h="980241">
                <a:tc>
                  <a:txBody>
                    <a:bodyPr/>
                    <a:lstStyle/>
                    <a:p>
                      <a:r>
                        <a:rPr lang="es-BO" dirty="0"/>
                        <a:t>Nombre de proyecto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Extensión en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Inversiones en millones de 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61125"/>
                  </a:ext>
                </a:extLst>
              </a:tr>
              <a:tr h="980241">
                <a:tc>
                  <a:txBody>
                    <a:bodyPr/>
                    <a:lstStyle/>
                    <a:p>
                      <a:r>
                        <a:rPr lang="es-BO" dirty="0"/>
                        <a:t>El desmontaje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1.820.000 $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03263"/>
                  </a:ext>
                </a:extLst>
              </a:tr>
              <a:tr h="980241">
                <a:tc>
                  <a:txBody>
                    <a:bodyPr/>
                    <a:lstStyle/>
                    <a:p>
                      <a:r>
                        <a:rPr lang="es-BO" dirty="0"/>
                        <a:t>El bajío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680.000$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54236"/>
                  </a:ext>
                </a:extLst>
              </a:tr>
              <a:tr h="980241">
                <a:tc>
                  <a:txBody>
                    <a:bodyPr/>
                    <a:lstStyle/>
                    <a:p>
                      <a:r>
                        <a:rPr lang="es-BO" dirty="0"/>
                        <a:t>Nueva esperanza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1.785.000$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3686"/>
                  </a:ext>
                </a:extLst>
              </a:tr>
              <a:tr h="980241">
                <a:tc>
                  <a:txBody>
                    <a:bodyPr/>
                    <a:lstStyle/>
                    <a:p>
                      <a:r>
                        <a:rPr lang="es-BO" dirty="0"/>
                        <a:t>Pueblo del sur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500.000 $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97629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C059B25-F9C1-11E0-AC1F-2724107E1130}"/>
              </a:ext>
            </a:extLst>
          </p:cNvPr>
          <p:cNvSpPr/>
          <p:nvPr/>
        </p:nvSpPr>
        <p:spPr>
          <a:xfrm>
            <a:off x="3366405" y="322730"/>
            <a:ext cx="5459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5400" b="0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Electrificación rual</a:t>
            </a:r>
            <a:endParaRPr lang="en-US" sz="5400" b="0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5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2CE30C8-9BD7-7874-998E-906EF34A4EEC}"/>
              </a:ext>
            </a:extLst>
          </p:cNvPr>
          <p:cNvSpPr/>
          <p:nvPr/>
        </p:nvSpPr>
        <p:spPr>
          <a:xfrm>
            <a:off x="4001388" y="385499"/>
            <a:ext cx="4189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Obras sociales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DF20AB-C825-1CC3-34CF-E2321ED3C955}"/>
              </a:ext>
            </a:extLst>
          </p:cNvPr>
          <p:cNvSpPr txBox="1"/>
          <p:nvPr/>
        </p:nvSpPr>
        <p:spPr>
          <a:xfrm>
            <a:off x="6096000" y="1882588"/>
            <a:ext cx="49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Durante la gestión se implementaron:</a:t>
            </a:r>
          </a:p>
          <a:p>
            <a:r>
              <a:rPr lang="es-BO" dirty="0"/>
              <a:t>2 postas sanitarias</a:t>
            </a:r>
          </a:p>
          <a:p>
            <a:r>
              <a:rPr lang="es-BO" dirty="0"/>
              <a:t>5 escuelas publicas</a:t>
            </a:r>
          </a:p>
          <a:p>
            <a:r>
              <a:rPr lang="es-BO" dirty="0"/>
              <a:t>8 áreas de recreación</a:t>
            </a:r>
          </a:p>
          <a:p>
            <a:r>
              <a:rPr lang="es-BO" dirty="0"/>
              <a:t>6 con una extensión de 1 km2</a:t>
            </a:r>
          </a:p>
          <a:p>
            <a:r>
              <a:rPr lang="es-BO" dirty="0"/>
              <a:t>2 con una extensión de 5 km2 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37DAF9-CC28-1A86-A27A-EA0578B478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92967" y="1325380"/>
            <a:ext cx="3176337" cy="23822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E9EDD3-FFC1-57FB-87C6-E6576912D6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33128" y="3810000"/>
            <a:ext cx="203301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CBBFD5A-B4EF-BD17-576A-F92ECC3506BD}"/>
              </a:ext>
            </a:extLst>
          </p:cNvPr>
          <p:cNvSpPr/>
          <p:nvPr/>
        </p:nvSpPr>
        <p:spPr>
          <a:xfrm>
            <a:off x="3631928" y="143924"/>
            <a:ext cx="4928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Nuevo proyectos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D027DF-C77E-33E9-67C5-BC699F98C269}"/>
              </a:ext>
            </a:extLst>
          </p:cNvPr>
          <p:cNvSpPr txBox="1"/>
          <p:nvPr/>
        </p:nvSpPr>
        <p:spPr>
          <a:xfrm>
            <a:off x="904770" y="2413337"/>
            <a:ext cx="3394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Se proyecto dotar de energía eléctrica a las zonas agrarias del departamento</a:t>
            </a:r>
          </a:p>
          <a:p>
            <a:r>
              <a:rPr lang="es-BO" dirty="0"/>
              <a:t>Este proyecto tendrá un costo de 3.000.000$</a:t>
            </a:r>
          </a:p>
          <a:p>
            <a:r>
              <a:rPr lang="es-BO" dirty="0"/>
              <a:t>El 70% del costo será financiado por el BID</a:t>
            </a:r>
            <a:endParaRPr lang="en-US" dirty="0"/>
          </a:p>
        </p:txBody>
      </p:sp>
      <p:sp>
        <p:nvSpPr>
          <p:cNvPr id="5" name="Explosión: 14 puntos 4">
            <a:extLst>
              <a:ext uri="{FF2B5EF4-FFF2-40B4-BE49-F238E27FC236}">
                <a16:creationId xmlns:a16="http://schemas.microsoft.com/office/drawing/2014/main" id="{BAFD3079-8FE4-AD86-40E9-E55977B673BA}"/>
              </a:ext>
            </a:extLst>
          </p:cNvPr>
          <p:cNvSpPr/>
          <p:nvPr/>
        </p:nvSpPr>
        <p:spPr>
          <a:xfrm rot="20183497">
            <a:off x="6914148" y="4038600"/>
            <a:ext cx="4928144" cy="2137611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MAS LUZ OARA BOLIVIA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 fox</dc:creator>
  <cp:lastModifiedBy>Dani fox</cp:lastModifiedBy>
  <cp:revision>1</cp:revision>
  <dcterms:created xsi:type="dcterms:W3CDTF">2023-10-13T01:17:25Z</dcterms:created>
  <dcterms:modified xsi:type="dcterms:W3CDTF">2023-10-13T01:17:30Z</dcterms:modified>
</cp:coreProperties>
</file>