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a40599e3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a40599e3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d1891e6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d1891e6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a40599e3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a40599e3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a40599e3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a40599e3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a40599e3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a40599e3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d1891e67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d1891e67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a40599e3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a40599e3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a40599e3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a40599e3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a40599e3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a40599e3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Antonio Vargas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Hugo Sánchez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Alberto Bautista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700" y="1872824"/>
            <a:ext cx="5927300" cy="12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VALORACIÓN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575" y="1126675"/>
            <a:ext cx="35308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Introducción a la empresa.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Herramientas utilizadas.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Tareas de Juan Antonio.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Tareas de Hugo.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Tareas de Francisco.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Conocimientos adquiridos.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Valoración.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EMPRESA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30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700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Viewnext es una empresa de servicios de tecnología de la información del grupo IBM en España especializada en servicios de gestión y desarrollo de aplicaciones e infraestructuras.</a:t>
            </a:r>
            <a:endParaRPr sz="7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38" y="2930125"/>
            <a:ext cx="7777524" cy="19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UTILIZADAS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675" y="3139875"/>
            <a:ext cx="3050272" cy="1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125" y="1307850"/>
            <a:ext cx="1712925" cy="17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1050" y="3139875"/>
            <a:ext cx="1646975" cy="1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7950" y="1307850"/>
            <a:ext cx="1712925" cy="17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ANTONIO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9 - 12 de enero: hice </a:t>
            </a:r>
            <a:r>
              <a:rPr lang="es"/>
              <a:t>los cursos de formación obligatorios de la empresa sobre prevención de riesgos laborales, seguridad de la información e introducción a la gestión ambiental.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16 - 19 de enero: hice dos</a:t>
            </a:r>
            <a:r>
              <a:rPr lang="es"/>
              <a:t> cursos de formación, uno de jQuery y otro de Git y Git Flow.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23 - 26 de enero: hice los cursos de Spring y decidimos el proyecto y las tecnologías a usar.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30 - 2 de febrero: hice un CRUD con java y Spring Boot.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6 - 9 de febrero: diseñé la base de datos del proyecto, y me puse con el back de la landing page.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13 - 16 de febrero: hice el back de la página para los detalles de cada producto.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20 - 23 de febrero: hice las páginas de las categorías, tanto el back como el front, y corregí un método deprecado del sprint anterior y un problema con la clase Usuario.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6 - 9 de marzo: hice el back de la parte de editar el perfil de usuario.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HUGO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Las primeras semanas fueron de recogida de equipo, de adaptación a las plataformas, y de hacer los cursos de forma online.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Las siguientes semanas fueron de incorporación a las oficinas, reuniones y preparaciones del equipo para ver cómo hacíamos el proyecto.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Las semanas ya de proyecto hasta día de hoy han sido de trabajo en equipo llevando a cabo el desarrollo y programación de la página web.</a:t>
            </a:r>
            <a:endParaRPr sz="15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525" y="2646675"/>
            <a:ext cx="2840751" cy="22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HUGO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21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</a:t>
            </a:r>
            <a:r>
              <a:rPr lang="es"/>
              <a:t>e he dedicado mayormente al desarrollo de nuestra web (GAME OVER) tanto de parte frontend como backend. Al principio comencé tratando solo frontend, debido a que estuve con la parte de hacer la estructura básica de la web. Después le apliqué el estilo a la página mucho más detallado y algunas animaciones y efectos. De parte back, estuve tratando la del LogIn, la de modificar los datos el perfil del cliente y la de listar los productos en la landing page, a las que se terminaron a medias o fueron llevadas por otros compañeros después al hacer las reparticiones de las tareas mejor. Individualmente, estuve haciendo el backend de la sección del perfil del cliente, y con la que estoy ahora en desarrollo, la de las valoraciones, puntuaciones y reseñas que pueden añadir los usuarios. 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975" y="3159225"/>
            <a:ext cx="1728275" cy="17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Tras un periodo de realización de cursos de formación enfocados a la actividad a realizar, principalmente durante el periodo de dual me he dedicado al desarrollo del backend de una aplicación web (tienda de videojuegos) con el framework de Java Spring Boot. Trabajando junto a los compañeros de clase como de Cesur. Hemos desarrollado el proyecto en la parte back con Spring Boot y MySql, al  mismo tiempo, hemos puesto en práctica metodologías de organización </a:t>
            </a:r>
            <a:r>
              <a:rPr lang="es"/>
              <a:t>ágiles</a:t>
            </a:r>
            <a:r>
              <a:rPr lang="es"/>
              <a:t> (Scrum) para la organización del trabajo intercambiando entre todos los distintos </a:t>
            </a:r>
            <a:r>
              <a:rPr lang="es"/>
              <a:t>papeles (Scrum Master, Product Owner).</a:t>
            </a:r>
            <a:r>
              <a:rPr lang="es"/>
              <a:t>  que forman parte de la </a:t>
            </a:r>
            <a:r>
              <a:rPr lang="es"/>
              <a:t>metodología</a:t>
            </a:r>
            <a:r>
              <a:rPr lang="es"/>
              <a:t> Scrum, así como la realización de reuniones y dailies  para el seguimiento del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el despliegue de la aplicación se ha usado Amazon AWS, con el que hemos probado los distintos estados del desarrollo de la aplicación.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CONOCIMIENTOS ADQUIRIDOS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s" sz="2000"/>
              <a:t>JAVA SPRING BOOT</a:t>
            </a:r>
            <a:endParaRPr sz="2000"/>
          </a:p>
        </p:txBody>
      </p:sp>
      <p:sp>
        <p:nvSpPr>
          <p:cNvPr id="190" name="Google Shape;190;p21"/>
          <p:cNvSpPr txBox="1"/>
          <p:nvPr/>
        </p:nvSpPr>
        <p:spPr>
          <a:xfrm>
            <a:off x="4613075" y="1567550"/>
            <a:ext cx="3875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❏"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METODOLOGÍA </a:t>
            </a: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AGILE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075" y="2735362"/>
            <a:ext cx="3767724" cy="21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1297500" y="2117700"/>
            <a:ext cx="3875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❏"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JQUERY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4658100" y="2117700"/>
            <a:ext cx="3875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❏"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1800" y="291050"/>
            <a:ext cx="1119500" cy="11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6102" y="2911202"/>
            <a:ext cx="1767649" cy="17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